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1"/>
  </p:sldMasterIdLst>
  <p:notesMasterIdLst>
    <p:notesMasterId r:id="rId33"/>
  </p:notesMasterIdLst>
  <p:sldIdLst>
    <p:sldId id="256" r:id="rId2"/>
    <p:sldId id="325" r:id="rId3"/>
    <p:sldId id="354" r:id="rId4"/>
    <p:sldId id="355" r:id="rId5"/>
    <p:sldId id="356" r:id="rId6"/>
    <p:sldId id="357" r:id="rId7"/>
    <p:sldId id="358" r:id="rId8"/>
    <p:sldId id="327" r:id="rId9"/>
    <p:sldId id="328" r:id="rId10"/>
    <p:sldId id="350" r:id="rId11"/>
    <p:sldId id="329" r:id="rId12"/>
    <p:sldId id="351" r:id="rId13"/>
    <p:sldId id="331" r:id="rId14"/>
    <p:sldId id="332" r:id="rId15"/>
    <p:sldId id="334" r:id="rId16"/>
    <p:sldId id="335" r:id="rId17"/>
    <p:sldId id="337" r:id="rId18"/>
    <p:sldId id="338" r:id="rId19"/>
    <p:sldId id="352" r:id="rId20"/>
    <p:sldId id="339" r:id="rId21"/>
    <p:sldId id="333" r:id="rId22"/>
    <p:sldId id="340" r:id="rId23"/>
    <p:sldId id="341" r:id="rId24"/>
    <p:sldId id="342" r:id="rId25"/>
    <p:sldId id="362" r:id="rId26"/>
    <p:sldId id="343" r:id="rId27"/>
    <p:sldId id="346" r:id="rId28"/>
    <p:sldId id="349" r:id="rId29"/>
    <p:sldId id="359" r:id="rId30"/>
    <p:sldId id="360" r:id="rId31"/>
    <p:sldId id="361" r:id="rId3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90"/>
      </p:cViewPr>
      <p:guideLst>
        <p:guide orient="horz" pos="2880"/>
        <p:guide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BCF45-D967-4CD3-87D8-FCD61A0EF101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B1CC6-B3C0-45D9-95D2-291C25DB4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1CC6-B3C0-45D9-95D2-291C25DB47F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5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7775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302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333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61246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078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523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1778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1057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25917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24 августа 2022 года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E727-DC51-4F8C-AAAE-3F22B1304678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181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E2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24 августа 2022 года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41C53-EE57-4A39-BBB9-7F4B2FC3660D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05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309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3340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5707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6501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2084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6063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054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89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C547DD-F686-4E1A-9A50-C5F3B813DCA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02632" y="647061"/>
            <a:ext cx="67056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3575" marR="5080" indent="-65151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"/>
                <a:cs typeface="Arial"/>
              </a:rPr>
              <a:t>Муниципальный опорный центр ИГОСК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9999" y="939537"/>
            <a:ext cx="54724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7847" y="3005361"/>
            <a:ext cx="7784832" cy="1924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3800"/>
              </a:lnSpc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 достижении показателей регионального проекта </a:t>
            </a:r>
            <a:r>
              <a:rPr lang="ru-RU" sz="2800" b="1" i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«Успех каждого ребенка» в Ставропольском крае в 2023-2024 </a:t>
            </a:r>
            <a:r>
              <a:rPr lang="ru-RU" sz="2800" b="1" i="1" spc="-1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у.г</a:t>
            </a:r>
            <a:r>
              <a:rPr lang="ru-RU" sz="2800" b="1" i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12700" marR="5080" algn="ctr">
              <a:lnSpc>
                <a:spcPts val="3800"/>
              </a:lnSpc>
            </a:pPr>
            <a:r>
              <a:rPr lang="ru-RU" sz="2800" b="1" i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Работа в АИС «Навигатор»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57600" y="6427152"/>
            <a:ext cx="23298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0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августа 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23</a:t>
            </a:r>
            <a:r>
              <a:rPr sz="20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года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5432" y="5430262"/>
            <a:ext cx="3800451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Несова</a:t>
            </a:r>
            <a:r>
              <a:rPr lang="ru-RU" sz="2000" b="1" spc="-1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Сергеевна</a:t>
            </a:r>
            <a:endParaRPr lang="en-US" sz="2000" b="1" spc="-1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методист МОЦ, МБУДО «ЦВР» ИГОСК</a:t>
            </a:r>
            <a:r>
              <a:rPr lang="ru-RU" sz="1400" b="1" spc="-10" dirty="0" smtClean="0">
                <a:solidFill>
                  <a:srgbClr val="0E29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6" descr="https://media.bobruisk.ru/2016/09/01/ec45aa1c/phot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8" descr="https://media.bobruisk.ru/2016/09/01/ec45aa1c/photo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10" descr="https://media.bobruisk.ru/2016/09/01/ec45aa1c/photo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35" y="1070876"/>
            <a:ext cx="2816855" cy="192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4416"/>
            <a:ext cx="5354883" cy="55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56736"/>
            <a:ext cx="8219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Не использовать в качестве обложки программы картинки из интернета и  фотографии детей с лицами.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5331"/>
            <a:ext cx="5107822" cy="3986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2140" y="1483093"/>
            <a:ext cx="2149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Можно использовать</a:t>
            </a:r>
            <a:br>
              <a:rPr lang="ru-RU" sz="2400" dirty="0" smtClean="0"/>
            </a:br>
            <a:r>
              <a:rPr lang="ru-RU" sz="2400" dirty="0" smtClean="0"/>
              <a:t> в качестве обложки</a:t>
            </a:r>
            <a:br>
              <a:rPr lang="ru-RU" sz="2400" dirty="0" smtClean="0"/>
            </a:br>
            <a:r>
              <a:rPr lang="ru-RU" sz="2400" dirty="0" smtClean="0"/>
              <a:t>работы детей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66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9832" y="10668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Если программа адаптирована для детей с ОВЗ, то отразить это в карточке программы в разделе «Особые условия»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8611" cy="4681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352800"/>
            <a:ext cx="584740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dirty="0" smtClean="0"/>
              <a:t>25 августа 2023 года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карточках старых программ:</a:t>
            </a:r>
            <a:br>
              <a:rPr lang="ru-RU" dirty="0" smtClean="0"/>
            </a:br>
            <a:r>
              <a:rPr lang="ru-RU" dirty="0" smtClean="0"/>
              <a:t>1. Обновить периоды обучения в группах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4340"/>
            <a:ext cx="7435033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679" y="624261"/>
            <a:ext cx="750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Обновить информацию в разделе «Описание» если необходимо.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286000"/>
            <a:ext cx="1590675" cy="1971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726" y="1413467"/>
            <a:ext cx="1009650" cy="466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835" y="1045742"/>
            <a:ext cx="2324100" cy="571500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775728"/>
            <a:ext cx="1590675" cy="43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829050"/>
            <a:ext cx="2228850" cy="428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02" y="3097363"/>
            <a:ext cx="1495425" cy="466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726" y="4852303"/>
            <a:ext cx="1428750" cy="41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5061853"/>
            <a:ext cx="2857500" cy="47625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2514600" y="1788053"/>
            <a:ext cx="924662" cy="70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358550" y="2092853"/>
            <a:ext cx="1194650" cy="351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58550" y="3824424"/>
            <a:ext cx="550976" cy="16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850940" y="4302310"/>
            <a:ext cx="642270" cy="684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743200" y="4257675"/>
            <a:ext cx="793782" cy="451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245336" y="3327664"/>
            <a:ext cx="1247227" cy="353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318126" y="1640173"/>
            <a:ext cx="42495" cy="62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-4590"/>
            <a:ext cx="667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Загрузить </a:t>
            </a:r>
            <a:r>
              <a:rPr lang="en-US" dirty="0" smtClean="0"/>
              <a:t>pdf</a:t>
            </a:r>
            <a:r>
              <a:rPr lang="ru-RU" dirty="0" smtClean="0"/>
              <a:t> файл программы в раздел «Программа ДО»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" y="523339"/>
            <a:ext cx="1778709" cy="6230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912" y="420255"/>
            <a:ext cx="3033302" cy="823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607" y="1281290"/>
            <a:ext cx="4085292" cy="2586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3678063"/>
            <a:ext cx="6041707" cy="3016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407" y="609871"/>
            <a:ext cx="46482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ошибки в карточках программ:</a:t>
            </a:r>
          </a:p>
          <a:p>
            <a:pPr algn="l"/>
            <a:r>
              <a:rPr lang="ru-RU" dirty="0" smtClean="0"/>
              <a:t>1. Полное наименование программы (не должны быть: внеурочная деятельность, кружок, рабочая программа. Правильно: Дополнительная общеобразовательная общеразвивающая программа…)</a:t>
            </a:r>
            <a:br>
              <a:rPr lang="ru-RU" dirty="0" smtClean="0"/>
            </a:br>
            <a:r>
              <a:rPr lang="ru-RU" dirty="0" smtClean="0"/>
              <a:t>2. Публичное наименование программы – указываем только основное название!</a:t>
            </a:r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229600" cy="38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778" y="524152"/>
            <a:ext cx="8226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В карточках программ </a:t>
            </a:r>
            <a:r>
              <a:rPr lang="ru-RU" u="sng" dirty="0" smtClean="0"/>
              <a:t>не упоминаем</a:t>
            </a:r>
            <a:r>
              <a:rPr lang="ru-RU" dirty="0" smtClean="0"/>
              <a:t>: ФГОС, внеурочная деятельность, </a:t>
            </a:r>
            <a:br>
              <a:rPr lang="ru-RU" dirty="0" smtClean="0"/>
            </a:br>
            <a:r>
              <a:rPr lang="ru-RU" dirty="0" smtClean="0"/>
              <a:t>кружок, подготовка к экзаменам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4752" y="4457934"/>
            <a:ext cx="667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Обязательно указать уровни программы и тип местности.</a:t>
            </a:r>
            <a:endParaRPr lang="ru-RU" dirty="0"/>
          </a:p>
        </p:txBody>
      </p:sp>
      <p:pic>
        <p:nvPicPr>
          <p:cNvPr id="2050" name="Picture 2" descr="https://open.omgpu.ru/pluginfile.php/215/course/overviewfiles/%D1%84%D0%B3%D0%BE%D1%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2" y="1862435"/>
            <a:ext cx="278567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heg-school1.edu.tomsk.ru/wp-content/uploads/2021/05/jD3qFr6Rc2TF_1200x0_AybP2us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79724"/>
            <a:ext cx="3641611" cy="10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go-vostok63.ru/wp-content/uploads/2021/12/ege-oge-gve.png?w=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93" y="2331034"/>
            <a:ext cx="3182360" cy="19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36" y="4847153"/>
            <a:ext cx="1704975" cy="165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139" y="4847152"/>
            <a:ext cx="7464117" cy="1828868"/>
          </a:xfrm>
          <a:prstGeom prst="rect">
            <a:avLst/>
          </a:prstGeom>
        </p:spPr>
      </p:pic>
      <p:sp>
        <p:nvSpPr>
          <p:cNvPr id="2" name="Умножение 1"/>
          <p:cNvSpPr/>
          <p:nvPr/>
        </p:nvSpPr>
        <p:spPr>
          <a:xfrm>
            <a:off x="125437" y="1650742"/>
            <a:ext cx="3505200" cy="270724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4094998" y="1972821"/>
            <a:ext cx="3505200" cy="27072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/>
          <p:cNvSpPr/>
          <p:nvPr/>
        </p:nvSpPr>
        <p:spPr>
          <a:xfrm>
            <a:off x="5963733" y="524151"/>
            <a:ext cx="2711564" cy="21878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337" y="5334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В разделе «Профориентация» ставим </a:t>
            </a:r>
            <a:r>
              <a:rPr lang="ru-RU" dirty="0" smtClean="0">
                <a:sym typeface="Wingdings" panose="05000000000000000000" pitchFamily="2" charset="2"/>
              </a:rPr>
              <a:t> только в «Знаниях и умениях»</a:t>
            </a: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RU" dirty="0" smtClean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RU" dirty="0" smtClean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RU" dirty="0" smtClean="0">
              <a:sym typeface="Wingdings" panose="05000000000000000000" pitchFamily="2" charset="2"/>
            </a:endParaRPr>
          </a:p>
          <a:p>
            <a:endParaRPr lang="ru-RU" dirty="0" smtClean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RU" dirty="0" smtClean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RU" dirty="0" smtClean="0">
              <a:sym typeface="Wingdings" panose="05000000000000000000" pitchFamily="2" charset="2"/>
            </a:endParaRPr>
          </a:p>
          <a:p>
            <a:endParaRPr lang="ru-RU" dirty="0" smtClean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RU" dirty="0" smtClean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RU" dirty="0" smtClean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37" y="1066800"/>
            <a:ext cx="1342638" cy="3962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113" y="2465939"/>
            <a:ext cx="6494088" cy="31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128" y="609600"/>
            <a:ext cx="8067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ym typeface="Wingdings" panose="05000000000000000000" pitchFamily="2" charset="2"/>
              </a:rPr>
              <a:t>6. Во вкладке «Содержание программы» указываем только разделы, которые </a:t>
            </a:r>
            <a:br>
              <a:rPr lang="ru-RU" sz="1600" dirty="0" smtClean="0">
                <a:sym typeface="Wingdings" panose="05000000000000000000" pitchFamily="2" charset="2"/>
              </a:rPr>
            </a:br>
            <a:r>
              <a:rPr lang="ru-RU" sz="1600" dirty="0" smtClean="0">
                <a:sym typeface="Wingdings" panose="05000000000000000000" pitchFamily="2" charset="2"/>
              </a:rPr>
              <a:t>входят в программу.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8" y="1415646"/>
            <a:ext cx="1222011" cy="3419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39" y="1905000"/>
            <a:ext cx="684526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906397"/>
            <a:ext cx="6893813" cy="43088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020765"/>
            <a:ext cx="533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Проект «Успех каждого ребенка». Его цели и задачи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Достижение планового показателя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«Доля детей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до 18 лет, охваченных дополнительным образованием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2023 года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в системе АИС «Навигатор» – главные задачи на сентябрь-октябрь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489325" cy="42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681" y="762000"/>
            <a:ext cx="7536037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6. В ожидаемых результатах указываем: знать</a:t>
            </a:r>
            <a:r>
              <a:rPr lang="en-US" sz="1600" dirty="0" smtClean="0"/>
              <a:t>/</a:t>
            </a:r>
            <a:r>
              <a:rPr lang="ru-RU" sz="1600" dirty="0" smtClean="0"/>
              <a:t>уметь или личностные, пред-</a:t>
            </a:r>
            <a:br>
              <a:rPr lang="ru-RU" sz="1600" dirty="0" smtClean="0"/>
            </a:br>
            <a:r>
              <a:rPr lang="ru-RU" sz="1600" dirty="0" err="1" smtClean="0"/>
              <a:t>метные</a:t>
            </a:r>
            <a:r>
              <a:rPr lang="ru-RU" sz="1600" dirty="0" smtClean="0"/>
              <a:t>, </a:t>
            </a:r>
            <a:r>
              <a:rPr lang="ru-RU" sz="1600" dirty="0" err="1" smtClean="0"/>
              <a:t>метапредметные</a:t>
            </a:r>
            <a:r>
              <a:rPr lang="ru-RU" sz="16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0" y="1828800"/>
            <a:ext cx="7844719" cy="34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75" y="172222"/>
            <a:ext cx="7103125" cy="1524000"/>
          </a:xfrm>
        </p:spPr>
        <p:txBody>
          <a:bodyPr/>
          <a:lstStyle/>
          <a:p>
            <a:pPr algn="ctr"/>
            <a:r>
              <a:rPr lang="ru-RU" dirty="0" smtClean="0"/>
              <a:t>2. отчисление</a:t>
            </a:r>
            <a:r>
              <a:rPr lang="en-US" dirty="0" smtClean="0"/>
              <a:t>/</a:t>
            </a:r>
            <a:r>
              <a:rPr lang="ru-RU" dirty="0" smtClean="0"/>
              <a:t>перевод на новый 2023-2024 </a:t>
            </a:r>
            <a:r>
              <a:rPr lang="ru-RU" dirty="0" err="1" smtClean="0"/>
              <a:t>у.г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4480" y="11430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2.1. Необходимо отчислить всех обучающихся по однолетним программам за 2022-2023 </a:t>
            </a:r>
            <a:r>
              <a:rPr lang="ru-RU" dirty="0" err="1" smtClean="0"/>
              <a:t>у.г</a:t>
            </a:r>
            <a:r>
              <a:rPr lang="ru-RU" dirty="0" smtClean="0"/>
              <a:t>. Отчисления производить через вкладку «Заявки».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2.2 Учащихся по многолетним программам необходимо перевести на новый 2023-2024 </a:t>
            </a:r>
            <a:r>
              <a:rPr lang="ru-RU" dirty="0" err="1" smtClean="0"/>
              <a:t>у.г</a:t>
            </a:r>
            <a:r>
              <a:rPr lang="ru-RU" dirty="0" smtClean="0"/>
              <a:t>. через вкладку «Журнал»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Общее количество детей можно увидеть во вкладке «Заявки».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2423135"/>
            <a:ext cx="7620000" cy="13049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60259" y="2475725"/>
            <a:ext cx="914400" cy="1158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4659" y="2475725"/>
            <a:ext cx="914400" cy="1158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653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89128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Основные трудности при переводе обучающихся</a:t>
            </a:r>
            <a:br>
              <a:rPr lang="ru-RU" sz="1600" dirty="0" smtClean="0"/>
            </a:br>
            <a:r>
              <a:rPr lang="ru-RU" sz="1600" dirty="0" smtClean="0"/>
              <a:t>1. Чтобы увидеть детей в журнале, необходимо его устанавливать на 2022-2023г.</a:t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2. Если в Журнале кол-во детей 0, а в заявках есть обучающиеся, то они обучаются в удаленной группе. Их можно только отчислить, т.к. при восстановлении группы в Журнале, список детей остается удаленным.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2345"/>
            <a:ext cx="8077200" cy="2303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24806"/>
            <a:ext cx="8153400" cy="24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21732"/>
            <a:ext cx="7981950" cy="30099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dirty="0" smtClean="0"/>
              <a:t>25 августа 2023 года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Обучающихся переводим в новые созданные группы для второго года обучения.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9144000" cy="54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370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       Список образовательных учреждений, которым необходимо отчислить</a:t>
            </a:r>
            <a:r>
              <a:rPr lang="en-US" sz="1200" dirty="0" smtClean="0"/>
              <a:t>/</a:t>
            </a:r>
            <a:r>
              <a:rPr lang="ru-RU" sz="1200" dirty="0" smtClean="0"/>
              <a:t>перевести с обучения 2022-2023 </a:t>
            </a:r>
            <a:r>
              <a:rPr lang="ru-RU" sz="1200" dirty="0" err="1" smtClean="0"/>
              <a:t>у.г</a:t>
            </a:r>
            <a:r>
              <a:rPr lang="ru-RU" sz="1200" dirty="0" smtClean="0"/>
              <a:t>.:</a:t>
            </a:r>
            <a:br>
              <a:rPr lang="ru-RU" sz="1200" dirty="0" smtClean="0"/>
            </a:br>
            <a:endParaRPr lang="ru-RU" sz="2400" dirty="0" smtClean="0"/>
          </a:p>
          <a:p>
            <a:pPr algn="ctr"/>
            <a:endParaRPr lang="ru-RU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61371"/>
              </p:ext>
            </p:extLst>
          </p:nvPr>
        </p:nvGraphicFramePr>
        <p:xfrm>
          <a:off x="1632332" y="1295400"/>
          <a:ext cx="55626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3390900"/>
              </a:tblGrid>
              <a:tr h="4775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обучающихся</a:t>
                      </a:r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</a:t>
                      </a:r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</a:t>
                      </a:r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</a:t>
                      </a:r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92</a:t>
                      </a:r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34</a:t>
                      </a:r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</a:t>
                      </a:r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</a:t>
                      </a:r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281334" cy="4562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Чужой муниципалитет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49341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97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89759"/>
            <a:ext cx="7499733" cy="73975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Зачисление детей на обучение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dirty="0" smtClean="0"/>
              <a:t>25 августа 2023 года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922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зачислении детей необходимо:</a:t>
            </a:r>
            <a:br>
              <a:rPr lang="ru-RU" sz="1600" dirty="0" smtClean="0"/>
            </a:br>
            <a:r>
              <a:rPr lang="ru-RU" sz="1600" dirty="0" smtClean="0"/>
              <a:t>1. Проверить все введенные данные сверяя со СНИЛС и подтвердить ребенка.</a:t>
            </a:r>
            <a:br>
              <a:rPr lang="ru-RU" sz="1600" dirty="0" smtClean="0"/>
            </a:br>
            <a:r>
              <a:rPr lang="ru-RU" sz="1600" dirty="0" smtClean="0"/>
              <a:t>2. Проверить муниципалитет ребенка и родителя</a:t>
            </a:r>
            <a:br>
              <a:rPr lang="ru-RU" sz="1600" dirty="0" smtClean="0"/>
            </a:br>
            <a:r>
              <a:rPr lang="ru-RU" sz="1600" dirty="0" smtClean="0"/>
              <a:t>3. При зачислении проверить группу и программу. Если группа выбрана ошибочно, её можно изменить в самой заявке.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" y="2194608"/>
            <a:ext cx="7996409" cy="4663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49785"/>
            <a:ext cx="8016931" cy="47082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149785"/>
            <a:ext cx="8491537" cy="45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554867" cy="1524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Обновление раздела «Инвентаризация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046" y="914400"/>
            <a:ext cx="7915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разделе «Инвентаризация» находится вся информация о преподавателях, объектах, оборудовании. С помощью данного модуля так же необходимо отображать статус педагога (активен, уволен</a:t>
            </a:r>
            <a:r>
              <a:rPr lang="en-US" dirty="0" smtClean="0"/>
              <a:t>)</a:t>
            </a:r>
            <a:r>
              <a:rPr lang="ru-RU" dirty="0" smtClean="0"/>
              <a:t>. Обновление модуля необходимо производить своевременно.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1" y="2853580"/>
            <a:ext cx="9007078" cy="129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" y="4148980"/>
            <a:ext cx="9144000" cy="1413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71" y="1371600"/>
            <a:ext cx="781924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685800" y="445970"/>
            <a:ext cx="6554867" cy="1524000"/>
          </a:xfrm>
        </p:spPr>
        <p:txBody>
          <a:bodyPr/>
          <a:lstStyle/>
          <a:p>
            <a:pPr algn="ctr"/>
            <a:r>
              <a:rPr lang="ru-RU" dirty="0" smtClean="0"/>
              <a:t>7. Работа с родительской общественностью: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7515" y="135697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Необходимо оказывать помощь при:</a:t>
            </a:r>
            <a:br>
              <a:rPr lang="ru-RU" dirty="0" smtClean="0"/>
            </a:br>
            <a:r>
              <a:rPr lang="ru-RU" dirty="0" smtClean="0"/>
              <a:t>1. Подаче заявки</a:t>
            </a:r>
            <a:br>
              <a:rPr lang="ru-RU" dirty="0" smtClean="0"/>
            </a:br>
            <a:r>
              <a:rPr lang="ru-RU" dirty="0" smtClean="0"/>
              <a:t>2. Консультировании о программах</a:t>
            </a:r>
            <a:br>
              <a:rPr lang="ru-RU" dirty="0" smtClean="0"/>
            </a:br>
            <a:r>
              <a:rPr lang="ru-RU" dirty="0" smtClean="0"/>
              <a:t>3. Выдаче сертификатов учета</a:t>
            </a:r>
            <a:br>
              <a:rPr lang="ru-RU" dirty="0" smtClean="0"/>
            </a:br>
            <a:r>
              <a:rPr lang="ru-RU" dirty="0" smtClean="0"/>
              <a:t>4. Восстановлении аккаунтов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15" y="0"/>
            <a:ext cx="4139448" cy="3053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11" y="2852793"/>
            <a:ext cx="2090589" cy="3932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90574"/>
            <a:ext cx="5422564" cy="36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924800" cy="4809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7992"/>
            <a:ext cx="6554867" cy="1524000"/>
          </a:xfrm>
        </p:spPr>
        <p:txBody>
          <a:bodyPr/>
          <a:lstStyle/>
          <a:p>
            <a:r>
              <a:rPr lang="ru-RU" dirty="0" smtClean="0"/>
              <a:t>Новая функция «Умный Навигатор»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8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554867" cy="1524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ребенка». Его цели и задачи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676400"/>
            <a:ext cx="434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«Успех каждого ребенка» направлен на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 работу системы выявления, поддержки и развития способностей и талантов детей и молодежи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 рамках проекта ведется работа по обеспечению равного доступа детей к актуальным и востребованным программам дополнительного образования, выявлению талантов каждого ребенка и ранней профориентации обучающихся.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35814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0"/>
            <a:ext cx="6554867" cy="1524000"/>
          </a:xfrm>
        </p:spPr>
        <p:txBody>
          <a:bodyPr/>
          <a:lstStyle/>
          <a:p>
            <a:r>
              <a:rPr lang="ru-RU" dirty="0" smtClean="0"/>
              <a:t>Модуль «Мероприятия»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dirty="0" smtClean="0"/>
              <a:t>25 августа 2023 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82" y="567020"/>
            <a:ext cx="1532978" cy="1571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060" y="918611"/>
            <a:ext cx="6576932" cy="2738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550" y="2091020"/>
            <a:ext cx="6268915" cy="41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554867" cy="1524000"/>
          </a:xfrm>
        </p:spPr>
        <p:txBody>
          <a:bodyPr/>
          <a:lstStyle/>
          <a:p>
            <a:pPr algn="ctr"/>
            <a:r>
              <a:rPr lang="ru-RU" dirty="0" smtClean="0"/>
              <a:t>Достижения учащихся и преподавателей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41" y="2819113"/>
            <a:ext cx="6773811" cy="2030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29671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модули являются «хранилищем»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учащихся и педагогов.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Обновляются ежеквартально.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524000"/>
            <a:ext cx="6554867" cy="152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smtClean="0"/>
              <a:t>24 августа 2022 года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554867" cy="15240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показатели федерального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9637" y="1974016"/>
            <a:ext cx="42285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80%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hashtelegraph.com/wp-content/uploads/2017/08/1462462641_4b9e1f5aec542f3f28f45c74eb949b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543837" cy="261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reetfins.com/wp-content/uploads/2021/04/Rising-Interest-Rates_20516780_m-1024x768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808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721" y="59059"/>
            <a:ext cx="4268867" cy="1524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 федерального проекта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1" y="15240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на территории Ставропольского края достижение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планового показателя «Доля детей в возрасте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 до 18 лет, охваченных дополнительным образованием» в значении 75,0%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2023 года.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02149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актуальных программ, отвечающих образовательным потребностям родителей и детей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обучающихся, не охваченных дополнительным образованием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441" y="838200"/>
            <a:ext cx="6554867" cy="1524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системе АИС «Навигатор» – главные задачи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сентябрь-октябрь 2023 г.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58" y="2590800"/>
            <a:ext cx="62293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96633"/>
            <a:ext cx="6554867" cy="15240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новых и корректировка имеющихся карточек программ в системе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2362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 создании новых программ:</a:t>
            </a:r>
            <a:br>
              <a:rPr lang="ru-RU" sz="1400" dirty="0" smtClean="0"/>
            </a:br>
            <a:r>
              <a:rPr lang="ru-RU" sz="1400" dirty="0" smtClean="0"/>
              <a:t>1. Обязательно заполнять графы помеченные </a:t>
            </a:r>
            <a:r>
              <a:rPr lang="en-US" sz="3600" dirty="0"/>
              <a:t>*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6094815" cy="46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0"/>
            <a:ext cx="758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. Указывать информацию в сжатой понятной для родителей форме.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4512"/>
            <a:ext cx="1971675" cy="5810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85800"/>
            <a:ext cx="5925602" cy="49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1081</TotalTime>
  <Words>676</Words>
  <Application>Microsoft Office PowerPoint</Application>
  <PresentationFormat>Экран (4:3)</PresentationFormat>
  <Paragraphs>159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Wingdings</vt:lpstr>
      <vt:lpstr>Calibri</vt:lpstr>
      <vt:lpstr>Garamond</vt:lpstr>
      <vt:lpstr>Times New Roman</vt:lpstr>
      <vt:lpstr>Натуральные материалы</vt:lpstr>
      <vt:lpstr>Презентация PowerPoint</vt:lpstr>
      <vt:lpstr>План.</vt:lpstr>
      <vt:lpstr>Проект «Успех каждого ребенка». Его цели и задачи </vt:lpstr>
      <vt:lpstr>Презентация PowerPoint</vt:lpstr>
      <vt:lpstr>Цель и показатели федерального проекта</vt:lpstr>
      <vt:lpstr>Достижение показателей федерального проекта</vt:lpstr>
      <vt:lpstr>Работа в системе АИС «Навигатор» – главные задачи на сентябрь-октябрь 2023 г.</vt:lpstr>
      <vt:lpstr>1.Создание новых и корректировка имеющихся карточек программ в системе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отчисление/перевод на новый 2023-2024 у.г.</vt:lpstr>
      <vt:lpstr>Презентация PowerPoint</vt:lpstr>
      <vt:lpstr>Презентация PowerPoint</vt:lpstr>
      <vt:lpstr>Презентация PowerPoint</vt:lpstr>
      <vt:lpstr>Чужой муниципалитет</vt:lpstr>
      <vt:lpstr>3. Зачисление детей на обучение по программам на 2023-2024 у.г</vt:lpstr>
      <vt:lpstr>4. Обновление раздела «Инвентаризация» </vt:lpstr>
      <vt:lpstr>7. Работа с родительской общественностью: </vt:lpstr>
      <vt:lpstr>Новая функция «Умный Навигатор»</vt:lpstr>
      <vt:lpstr>Модуль «Мероприятия»</vt:lpstr>
      <vt:lpstr>Достижения учащихся и преподавателей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SpecialistPC</dc:creator>
  <cp:lastModifiedBy>МОЦ</cp:lastModifiedBy>
  <cp:revision>67</cp:revision>
  <dcterms:created xsi:type="dcterms:W3CDTF">2022-07-29T06:04:26Z</dcterms:created>
  <dcterms:modified xsi:type="dcterms:W3CDTF">2023-09-20T06:48:09Z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2022-07-29T00:00:00Z</vt:filetime>
  </property>
</Properties>
</file>