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90" r:id="rId3"/>
    <p:sldId id="283" r:id="rId4"/>
    <p:sldId id="272" r:id="rId5"/>
    <p:sldId id="284" r:id="rId6"/>
    <p:sldId id="280" r:id="rId7"/>
    <p:sldId id="273" r:id="rId8"/>
    <p:sldId id="276" r:id="rId9"/>
    <p:sldId id="277" r:id="rId10"/>
    <p:sldId id="278" r:id="rId11"/>
    <p:sldId id="279" r:id="rId12"/>
    <p:sldId id="285" r:id="rId13"/>
    <p:sldId id="260" r:id="rId14"/>
    <p:sldId id="262" r:id="rId15"/>
    <p:sldId id="263" r:id="rId16"/>
    <p:sldId id="286" r:id="rId17"/>
    <p:sldId id="288" r:id="rId18"/>
    <p:sldId id="289" r:id="rId19"/>
    <p:sldId id="270" r:id="rId20"/>
    <p:sldId id="287" r:id="rId21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58" autoAdjust="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image" Target="../media/image6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12CAAB-ACA7-46B2-9F9D-42331BB62626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F9E3CE-00DA-441F-AAE0-17AD66C383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006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9E3CE-00DA-441F-AAE0-17AD66C3830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860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0386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71D983D-FF1B-47A4-B539-AF1AA587B86A}" type="slidenum">
              <a:rPr lang="ru-RU"/>
              <a:pPr/>
              <a:t>‹#›</a:t>
            </a:fld>
            <a:endParaRPr lang="ru-RU" dirty="0"/>
          </a:p>
        </p:txBody>
      </p:sp>
      <p:grpSp>
        <p:nvGrpSpPr>
          <p:cNvPr id="2067" name="Group 19"/>
          <p:cNvGrpSpPr>
            <a:grpSpLocks/>
          </p:cNvGrpSpPr>
          <p:nvPr/>
        </p:nvGrpSpPr>
        <p:grpSpPr bwMode="auto">
          <a:xfrm>
            <a:off x="0" y="2895600"/>
            <a:ext cx="8382000" cy="304800"/>
            <a:chOff x="0" y="1824"/>
            <a:chExt cx="5280" cy="192"/>
          </a:xfrm>
        </p:grpSpPr>
        <p:sp>
          <p:nvSpPr>
            <p:cNvPr id="2055" name="Rectangle 7"/>
            <p:cNvSpPr>
              <a:spLocks noChangeArrowheads="1"/>
            </p:cNvSpPr>
            <p:nvPr/>
          </p:nvSpPr>
          <p:spPr bwMode="auto">
            <a:xfrm>
              <a:off x="0" y="1824"/>
              <a:ext cx="5280" cy="192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  <p:sp useBgFill="1">
          <p:nvSpPr>
            <p:cNvPr id="2056" name="Rectangle 8"/>
            <p:cNvSpPr>
              <a:spLocks noChangeArrowheads="1"/>
            </p:cNvSpPr>
            <p:nvPr/>
          </p:nvSpPr>
          <p:spPr bwMode="white">
            <a:xfrm>
              <a:off x="2748" y="1824"/>
              <a:ext cx="36" cy="19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  <p:sp useBgFill="1">
          <p:nvSpPr>
            <p:cNvPr id="2057" name="Rectangle 9"/>
            <p:cNvSpPr>
              <a:spLocks noChangeArrowheads="1"/>
            </p:cNvSpPr>
            <p:nvPr/>
          </p:nvSpPr>
          <p:spPr bwMode="white">
            <a:xfrm>
              <a:off x="3132" y="1824"/>
              <a:ext cx="36" cy="19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  <p:sp useBgFill="1">
          <p:nvSpPr>
            <p:cNvPr id="2058" name="Rectangle 10"/>
            <p:cNvSpPr>
              <a:spLocks noChangeArrowheads="1"/>
            </p:cNvSpPr>
            <p:nvPr/>
          </p:nvSpPr>
          <p:spPr bwMode="white">
            <a:xfrm>
              <a:off x="3492" y="1824"/>
              <a:ext cx="36" cy="19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  <p:sp useBgFill="1">
          <p:nvSpPr>
            <p:cNvPr id="2059" name="Rectangle 11"/>
            <p:cNvSpPr>
              <a:spLocks noChangeArrowheads="1"/>
            </p:cNvSpPr>
            <p:nvPr/>
          </p:nvSpPr>
          <p:spPr bwMode="white">
            <a:xfrm>
              <a:off x="3822" y="1824"/>
              <a:ext cx="36" cy="19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  <p:sp useBgFill="1">
          <p:nvSpPr>
            <p:cNvPr id="2060" name="Rectangle 12"/>
            <p:cNvSpPr>
              <a:spLocks noChangeArrowheads="1"/>
            </p:cNvSpPr>
            <p:nvPr/>
          </p:nvSpPr>
          <p:spPr bwMode="white">
            <a:xfrm>
              <a:off x="4104" y="1824"/>
              <a:ext cx="36" cy="19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  <p:sp useBgFill="1">
          <p:nvSpPr>
            <p:cNvPr id="2061" name="Rectangle 13"/>
            <p:cNvSpPr>
              <a:spLocks noChangeArrowheads="1"/>
            </p:cNvSpPr>
            <p:nvPr/>
          </p:nvSpPr>
          <p:spPr bwMode="white">
            <a:xfrm>
              <a:off x="4368" y="1824"/>
              <a:ext cx="36" cy="19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  <p:sp useBgFill="1">
          <p:nvSpPr>
            <p:cNvPr id="2062" name="Rectangle 14"/>
            <p:cNvSpPr>
              <a:spLocks noChangeArrowheads="1"/>
            </p:cNvSpPr>
            <p:nvPr/>
          </p:nvSpPr>
          <p:spPr bwMode="white">
            <a:xfrm>
              <a:off x="4800" y="1824"/>
              <a:ext cx="36" cy="19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  <p:sp useBgFill="1">
          <p:nvSpPr>
            <p:cNvPr id="2063" name="Rectangle 15"/>
            <p:cNvSpPr>
              <a:spLocks noChangeArrowheads="1"/>
            </p:cNvSpPr>
            <p:nvPr/>
          </p:nvSpPr>
          <p:spPr bwMode="white">
            <a:xfrm>
              <a:off x="4602" y="1824"/>
              <a:ext cx="36" cy="19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  <p:sp useBgFill="1">
          <p:nvSpPr>
            <p:cNvPr id="2064" name="Rectangle 16"/>
            <p:cNvSpPr>
              <a:spLocks noChangeArrowheads="1"/>
            </p:cNvSpPr>
            <p:nvPr/>
          </p:nvSpPr>
          <p:spPr bwMode="white">
            <a:xfrm>
              <a:off x="4962" y="1824"/>
              <a:ext cx="36" cy="19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  <p:sp useBgFill="1">
          <p:nvSpPr>
            <p:cNvPr id="2065" name="Rectangle 17"/>
            <p:cNvSpPr>
              <a:spLocks noChangeArrowheads="1"/>
            </p:cNvSpPr>
            <p:nvPr/>
          </p:nvSpPr>
          <p:spPr bwMode="white">
            <a:xfrm>
              <a:off x="5094" y="1824"/>
              <a:ext cx="36" cy="19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  <p:sp useBgFill="1">
          <p:nvSpPr>
            <p:cNvPr id="2066" name="Rectangle 18"/>
            <p:cNvSpPr>
              <a:spLocks noChangeArrowheads="1"/>
            </p:cNvSpPr>
            <p:nvPr/>
          </p:nvSpPr>
          <p:spPr bwMode="white">
            <a:xfrm>
              <a:off x="5196" y="1824"/>
              <a:ext cx="36" cy="19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DCDBD4-335F-4430-91EA-C54A3C53068D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1925" y="171450"/>
            <a:ext cx="1946275" cy="59245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3100" y="171450"/>
            <a:ext cx="5686425" cy="59245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FB5C97-7E10-4B23-8CDB-FE2CD27060D2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1D4CB0-5557-405C-9485-7C4E13DEBC47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118E0C-E9C4-49B2-9BE9-F2A1AF7989E1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846451-C75B-492A-861A-6FD43F5DFF53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61A0BC-DF67-41F2-9311-A31962732F0B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478A52-70CF-40B0-A206-DB6EF3FE4F74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E4E258-376B-407F-86D9-B7A42BEBAD99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4683AB-85E0-427B-BE85-BBEA6ED2AE57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347BFD-9000-4461-AC44-2015F84AA5D8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3100" y="171450"/>
            <a:ext cx="775335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endParaRPr lang="ru-RU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endParaRPr lang="ru-RU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fld id="{E9BF8FF3-A9C9-45DE-A180-6D3AEF32403E}" type="slidenum">
              <a:rPr lang="ru-RU"/>
              <a:pPr/>
              <a:t>‹#›</a:t>
            </a:fld>
            <a:endParaRPr lang="ru-RU" dirty="0"/>
          </a:p>
        </p:txBody>
      </p:sp>
      <p:grpSp>
        <p:nvGrpSpPr>
          <p:cNvPr id="1043" name="Group 19"/>
          <p:cNvGrpSpPr>
            <a:grpSpLocks/>
          </p:cNvGrpSpPr>
          <p:nvPr/>
        </p:nvGrpSpPr>
        <p:grpSpPr bwMode="auto">
          <a:xfrm>
            <a:off x="0" y="1447800"/>
            <a:ext cx="8382000" cy="304800"/>
            <a:chOff x="0" y="912"/>
            <a:chExt cx="5280" cy="192"/>
          </a:xfrm>
        </p:grpSpPr>
        <p:sp>
          <p:nvSpPr>
            <p:cNvPr id="1031" name="Rectangle 7"/>
            <p:cNvSpPr>
              <a:spLocks noChangeArrowheads="1"/>
            </p:cNvSpPr>
            <p:nvPr/>
          </p:nvSpPr>
          <p:spPr bwMode="auto">
            <a:xfrm>
              <a:off x="0" y="912"/>
              <a:ext cx="5280" cy="192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  <p:sp useBgFill="1">
          <p:nvSpPr>
            <p:cNvPr id="1032" name="Rectangle 8"/>
            <p:cNvSpPr>
              <a:spLocks noChangeArrowheads="1"/>
            </p:cNvSpPr>
            <p:nvPr/>
          </p:nvSpPr>
          <p:spPr bwMode="white">
            <a:xfrm>
              <a:off x="2748" y="912"/>
              <a:ext cx="36" cy="19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  <p:sp useBgFill="1">
          <p:nvSpPr>
            <p:cNvPr id="1033" name="Rectangle 9"/>
            <p:cNvSpPr>
              <a:spLocks noChangeArrowheads="1"/>
            </p:cNvSpPr>
            <p:nvPr/>
          </p:nvSpPr>
          <p:spPr bwMode="white">
            <a:xfrm>
              <a:off x="3132" y="912"/>
              <a:ext cx="36" cy="19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  <p:sp useBgFill="1">
          <p:nvSpPr>
            <p:cNvPr id="1034" name="Rectangle 10"/>
            <p:cNvSpPr>
              <a:spLocks noChangeArrowheads="1"/>
            </p:cNvSpPr>
            <p:nvPr/>
          </p:nvSpPr>
          <p:spPr bwMode="white">
            <a:xfrm>
              <a:off x="3492" y="912"/>
              <a:ext cx="36" cy="19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  <p:sp useBgFill="1">
          <p:nvSpPr>
            <p:cNvPr id="1035" name="Rectangle 11"/>
            <p:cNvSpPr>
              <a:spLocks noChangeArrowheads="1"/>
            </p:cNvSpPr>
            <p:nvPr/>
          </p:nvSpPr>
          <p:spPr bwMode="white">
            <a:xfrm>
              <a:off x="3822" y="912"/>
              <a:ext cx="36" cy="19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  <p:sp useBgFill="1">
          <p:nvSpPr>
            <p:cNvPr id="1036" name="Rectangle 12"/>
            <p:cNvSpPr>
              <a:spLocks noChangeArrowheads="1"/>
            </p:cNvSpPr>
            <p:nvPr/>
          </p:nvSpPr>
          <p:spPr bwMode="white">
            <a:xfrm>
              <a:off x="4104" y="912"/>
              <a:ext cx="36" cy="19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  <p:sp useBgFill="1">
          <p:nvSpPr>
            <p:cNvPr id="1037" name="Rectangle 13"/>
            <p:cNvSpPr>
              <a:spLocks noChangeArrowheads="1"/>
            </p:cNvSpPr>
            <p:nvPr/>
          </p:nvSpPr>
          <p:spPr bwMode="white">
            <a:xfrm>
              <a:off x="4368" y="912"/>
              <a:ext cx="36" cy="19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  <p:sp useBgFill="1">
          <p:nvSpPr>
            <p:cNvPr id="1038" name="Rectangle 14"/>
            <p:cNvSpPr>
              <a:spLocks noChangeArrowheads="1"/>
            </p:cNvSpPr>
            <p:nvPr/>
          </p:nvSpPr>
          <p:spPr bwMode="white">
            <a:xfrm>
              <a:off x="4800" y="912"/>
              <a:ext cx="36" cy="19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  <p:sp useBgFill="1">
          <p:nvSpPr>
            <p:cNvPr id="1039" name="Rectangle 15"/>
            <p:cNvSpPr>
              <a:spLocks noChangeArrowheads="1"/>
            </p:cNvSpPr>
            <p:nvPr/>
          </p:nvSpPr>
          <p:spPr bwMode="white">
            <a:xfrm>
              <a:off x="4602" y="912"/>
              <a:ext cx="36" cy="19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  <p:sp useBgFill="1">
          <p:nvSpPr>
            <p:cNvPr id="1040" name="Rectangle 16"/>
            <p:cNvSpPr>
              <a:spLocks noChangeArrowheads="1"/>
            </p:cNvSpPr>
            <p:nvPr/>
          </p:nvSpPr>
          <p:spPr bwMode="white">
            <a:xfrm>
              <a:off x="4962" y="912"/>
              <a:ext cx="36" cy="19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  <p:sp useBgFill="1">
          <p:nvSpPr>
            <p:cNvPr id="1041" name="Rectangle 17"/>
            <p:cNvSpPr>
              <a:spLocks noChangeArrowheads="1"/>
            </p:cNvSpPr>
            <p:nvPr/>
          </p:nvSpPr>
          <p:spPr bwMode="white">
            <a:xfrm>
              <a:off x="5094" y="912"/>
              <a:ext cx="36" cy="19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  <p:sp useBgFill="1">
          <p:nvSpPr>
            <p:cNvPr id="1042" name="Rectangle 18"/>
            <p:cNvSpPr>
              <a:spLocks noChangeArrowheads="1"/>
            </p:cNvSpPr>
            <p:nvPr/>
          </p:nvSpPr>
          <p:spPr bwMode="white">
            <a:xfrm>
              <a:off x="5196" y="912"/>
              <a:ext cx="36" cy="19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5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571472" y="214290"/>
            <a:ext cx="8321008" cy="642942"/>
          </a:xfrm>
        </p:spPr>
        <p:txBody>
          <a:bodyPr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МУНИЦИПАЛЬНОЕ   БЮДЖЕТНОЕ  УЧЕРЕЖДЕНИЕ  ДОПОЛНИТЕЛЬНОГО  ОБРАЗОВАНИЯ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« ЦЕНТР  ВНЕШКОЛЬНОЙ  РАБОТЫ » ИЗОБИЛЬНЕНСКОГО ГОРОДСКОГО ОКРУГА СТАВРОПОЛЬСКОГО КРАЯ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323528" y="5857892"/>
            <a:ext cx="8568952" cy="790564"/>
          </a:xfrm>
        </p:spPr>
        <p:txBody>
          <a:bodyPr/>
          <a:lstStyle/>
          <a:p>
            <a:r>
              <a:rPr lang="ru-RU" sz="2400" dirty="0" smtClean="0"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Руководитель </a:t>
            </a:r>
            <a:r>
              <a:rPr lang="ru-RU" sz="2400" dirty="0" err="1" smtClean="0"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Афонин</a:t>
            </a:r>
            <a:r>
              <a:rPr lang="ru-RU" sz="2400" dirty="0" smtClean="0"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 Владимир</a:t>
            </a:r>
            <a:r>
              <a:rPr lang="en-US" sz="2400" dirty="0" smtClean="0"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Иванович</a:t>
            </a:r>
            <a:endParaRPr lang="ru-RU" sz="2400" dirty="0">
              <a:effectLst/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181673"/>
            <a:ext cx="856895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ВОЕННО-ПАТРИОТИЧЕСКИЙ КЛУБ «ПАТРИОТ»</a:t>
            </a:r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1" t="23400" r="27950" b="23400"/>
          <a:stretch/>
        </p:blipFill>
        <p:spPr>
          <a:xfrm rot="5400000">
            <a:off x="3213538" y="2627222"/>
            <a:ext cx="2500900" cy="3960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136904" cy="935360"/>
          </a:xfrm>
        </p:spPr>
        <p:txBody>
          <a:bodyPr/>
          <a:lstStyle/>
          <a:p>
            <a:pPr algn="ctr"/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Открытие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военно-патриотического клуба «</a:t>
            </a:r>
            <a:r>
              <a:rPr lang="ru-RU" sz="32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Дом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юнармии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» имени А.Л. Титенко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844824"/>
            <a:ext cx="3572749" cy="22478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844824"/>
            <a:ext cx="3824821" cy="22478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40" y="4221088"/>
            <a:ext cx="3790501" cy="25202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1" y="4293096"/>
            <a:ext cx="3572749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1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71450"/>
            <a:ext cx="8568952" cy="1123950"/>
          </a:xfrm>
        </p:spPr>
        <p:txBody>
          <a:bodyPr/>
          <a:lstStyle/>
          <a:p>
            <a:pPr algn="just"/>
            <a:r>
              <a:rPr lang="ru-RU" sz="32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Празднование 100-летия героя Советского Союза А.Л. Титенко</a:t>
            </a:r>
            <a:endParaRPr lang="ru-RU" sz="3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844824"/>
            <a:ext cx="3563888" cy="21602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243304"/>
            <a:ext cx="3563888" cy="23696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221088"/>
            <a:ext cx="3597300" cy="239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0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Сотрудничество с музеем Истории </a:t>
            </a:r>
            <a:r>
              <a:rPr lang="ru-RU" sz="2800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Изобильненского</a:t>
            </a:r>
            <a:r>
              <a:rPr lang="ru-RU" sz="2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городского округа </a:t>
            </a:r>
            <a:endParaRPr lang="ru-RU" sz="2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696" y="1881118"/>
            <a:ext cx="3890158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522964"/>
            <a:ext cx="2933208" cy="23042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566290"/>
            <a:ext cx="2880320" cy="221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6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3" y="1864047"/>
            <a:ext cx="3209925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6663" y="4364356"/>
            <a:ext cx="3209925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3025" y="2029055"/>
            <a:ext cx="2614614" cy="3527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одзаголовок 2"/>
          <p:cNvSpPr txBox="1">
            <a:spLocks/>
          </p:cNvSpPr>
          <p:nvPr/>
        </p:nvSpPr>
        <p:spPr bwMode="auto">
          <a:xfrm>
            <a:off x="6012160" y="5581827"/>
            <a:ext cx="3096344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ru-RU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Вынос  Знамени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ru-RU" kern="0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ВПК  «Патриот»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ru-RU" kern="0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и   Поста  №  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endParaRPr lang="ru-RU" kern="0" noProof="0" dirty="0" smtClean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 bwMode="auto">
          <a:xfrm>
            <a:off x="3324228" y="2203410"/>
            <a:ext cx="2615924" cy="854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ru-RU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Инструктаж  перед  разводом  Поста  №  1</a:t>
            </a:r>
            <a:endParaRPr lang="ru-RU" kern="0" noProof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endParaRPr lang="ru-RU" kern="0" noProof="0" dirty="0" smtClean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 bwMode="auto">
          <a:xfrm>
            <a:off x="114303" y="4509120"/>
            <a:ext cx="2411037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ru-RU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Торжественный  развод  Поста  №  1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ru-RU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в  день  Защитников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ru-RU" kern="0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Отечества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endParaRPr lang="ru-RU" kern="0" noProof="0" dirty="0" smtClean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2000240"/>
            <a:ext cx="571500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одзаголовок 2"/>
          <p:cNvSpPr txBox="1">
            <a:spLocks/>
          </p:cNvSpPr>
          <p:nvPr/>
        </p:nvSpPr>
        <p:spPr bwMode="auto">
          <a:xfrm>
            <a:off x="971600" y="428604"/>
            <a:ext cx="7056784" cy="79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ru-RU" sz="2800" kern="0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Ритуал  торжественной клятвы  часового  Поста  №  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endParaRPr lang="ru-RU" kern="0" noProof="0" dirty="0" smtClean="0">
              <a:solidFill>
                <a:srgbClr val="FFC000"/>
              </a:solidFill>
              <a:latin typeface="+mn-lt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577" y="4437112"/>
            <a:ext cx="1965157" cy="2306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900" y="1873711"/>
            <a:ext cx="2037835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5" y="4437112"/>
            <a:ext cx="2088232" cy="2306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одзаголовок 2"/>
          <p:cNvSpPr txBox="1">
            <a:spLocks/>
          </p:cNvSpPr>
          <p:nvPr/>
        </p:nvSpPr>
        <p:spPr bwMode="auto">
          <a:xfrm>
            <a:off x="539552" y="214290"/>
            <a:ext cx="8032976" cy="1004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ru-RU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Участие  ВПК «Патриот» в  праздновании   дня  Победы  Советского  народа  в  ВОВ</a:t>
            </a:r>
            <a:endParaRPr lang="ru-RU" kern="0" noProof="0" dirty="0" smtClean="0">
              <a:solidFill>
                <a:srgbClr val="FFC000"/>
              </a:solidFill>
              <a:latin typeface="+mn-lt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97"/>
          <a:stretch/>
        </p:blipFill>
        <p:spPr>
          <a:xfrm>
            <a:off x="6588224" y="1866503"/>
            <a:ext cx="2088231" cy="23812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336" y="3057129"/>
            <a:ext cx="3707904" cy="24719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Смотр-конкурс </a:t>
            </a:r>
            <a:br>
              <a:rPr lang="ru-RU" sz="36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Почетных караулов Поста № 1</a:t>
            </a:r>
            <a:endParaRPr lang="ru-RU" sz="3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44824"/>
            <a:ext cx="2880320" cy="23042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844824"/>
            <a:ext cx="2808312" cy="23042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807" y="4221089"/>
            <a:ext cx="2853017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4226836"/>
            <a:ext cx="2808312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882" y="1858766"/>
            <a:ext cx="2747797" cy="2218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4255436"/>
            <a:ext cx="2766045" cy="2489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4866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Митинг, посвященный окончанию </a:t>
            </a:r>
            <a:br>
              <a:rPr lang="ru-RU" sz="32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2-ой мировой войны</a:t>
            </a:r>
            <a:endParaRPr lang="ru-RU" sz="3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815" y="1831374"/>
            <a:ext cx="3096344" cy="22862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20812"/>
            <a:ext cx="3096344" cy="22862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280933"/>
            <a:ext cx="3131840" cy="23488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298323"/>
            <a:ext cx="3227851" cy="242088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839810" y="6271042"/>
            <a:ext cx="1523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03.09.2020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425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Митинг, посвященный дню города Изобильного</a:t>
            </a:r>
            <a:endParaRPr lang="ru-RU" sz="3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844824"/>
            <a:ext cx="3240360" cy="22322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868" y="2590011"/>
            <a:ext cx="3779912" cy="28349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221088"/>
            <a:ext cx="3240360" cy="243027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724128" y="5877272"/>
            <a:ext cx="15238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03.10.2020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7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 bwMode="auto">
          <a:xfrm>
            <a:off x="142844" y="3429000"/>
            <a:ext cx="314327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endParaRPr lang="ru-RU" kern="0" noProof="0" dirty="0" smtClean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Материально-техническое обеспечение</a:t>
            </a:r>
            <a:endParaRPr lang="ru-RU" sz="3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93127"/>
            <a:ext cx="2379409" cy="20608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537" y="1988475"/>
            <a:ext cx="2236217" cy="20608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71" y="1998671"/>
            <a:ext cx="2113312" cy="20608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17534" y="2249240"/>
            <a:ext cx="2105321" cy="14948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7"/>
          <a:stretch/>
        </p:blipFill>
        <p:spPr>
          <a:xfrm rot="5400000">
            <a:off x="320331" y="4175570"/>
            <a:ext cx="2581311" cy="25110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0"/>
          <a:stretch/>
        </p:blipFill>
        <p:spPr>
          <a:xfrm rot="5400000">
            <a:off x="6548269" y="4289932"/>
            <a:ext cx="2581310" cy="23573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0" r="34250"/>
          <a:stretch/>
        </p:blipFill>
        <p:spPr>
          <a:xfrm rot="5400000">
            <a:off x="3506806" y="3920105"/>
            <a:ext cx="2572695" cy="30140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ВПК «ПАТРИОТ» и ПОСТ № 1 основан 9 мая 1984 года</a:t>
            </a:r>
            <a:endParaRPr lang="ru-RU" sz="2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4"/>
          <a:stretch/>
        </p:blipFill>
        <p:spPr>
          <a:xfrm>
            <a:off x="673100" y="2060848"/>
            <a:ext cx="3816424" cy="3176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3140968"/>
            <a:ext cx="340668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5359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Достижения </a:t>
            </a:r>
            <a:endParaRPr lang="ru-RU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23528" y="-113265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4335526"/>
              </p:ext>
            </p:extLst>
          </p:nvPr>
        </p:nvGraphicFramePr>
        <p:xfrm>
          <a:off x="539552" y="1916832"/>
          <a:ext cx="3562262" cy="4536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Acrobat Document" r:id="rId3" imgW="5667119" imgH="8019810" progId="AcroExch.Document.11">
                  <p:embed/>
                </p:oleObj>
              </mc:Choice>
              <mc:Fallback>
                <p:oleObj name="Acrobat Document" r:id="rId3" imgW="5667119" imgH="8019810" progId="AcroExch.Document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1916832"/>
                        <a:ext cx="3562262" cy="45365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01814" y="1685106"/>
            <a:ext cx="4355967" cy="202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3577339"/>
              </p:ext>
            </p:extLst>
          </p:nvPr>
        </p:nvGraphicFramePr>
        <p:xfrm>
          <a:off x="4644008" y="1916832"/>
          <a:ext cx="3600400" cy="4536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Acrobat Document" r:id="rId5" imgW="5667119" imgH="8019810" progId="AcroExch.Document.11">
                  <p:embed/>
                </p:oleObj>
              </mc:Choice>
              <mc:Fallback>
                <p:oleObj name="Acrobat Document" r:id="rId5" imgW="5667119" imgH="8019810" progId="AcroExch.Document.11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008" y="1916832"/>
                        <a:ext cx="3600400" cy="45365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026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88840"/>
            <a:ext cx="7560840" cy="4608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 smtClean="0">
                <a:effectLst/>
                <a:latin typeface="Arial Black" panose="020B0A04020102020204" pitchFamily="34" charset="0"/>
              </a:rPr>
              <a:t>Зажжение Вечного огня </a:t>
            </a:r>
            <a:br>
              <a:rPr lang="ru-RU" sz="3200" dirty="0" smtClean="0">
                <a:effectLst/>
                <a:latin typeface="Arial Black" panose="020B0A04020102020204" pitchFamily="34" charset="0"/>
              </a:rPr>
            </a:br>
            <a:r>
              <a:rPr lang="ru-RU" sz="3200" dirty="0" smtClean="0">
                <a:effectLst/>
                <a:latin typeface="Arial Black" panose="020B0A04020102020204" pitchFamily="34" charset="0"/>
              </a:rPr>
              <a:t>9 мая 1984 года</a:t>
            </a:r>
            <a:endParaRPr lang="ru-RU" sz="3200" dirty="0"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59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988840"/>
            <a:ext cx="4032448" cy="3672408"/>
          </a:xfrm>
        </p:spPr>
        <p:txBody>
          <a:bodyPr/>
          <a:lstStyle/>
          <a:p>
            <a:pPr algn="l"/>
            <a:r>
              <a:rPr lang="ru-RU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22 января 2002 года на митинге, посвященном освобождению г. Изобильного от фашистских захватчиков по решению районной и городской администрации, районного отдела образования, Союза молодежи Ставрополья был вновь восстановлен уже постоянно действующий </a:t>
            </a:r>
            <a:r>
              <a:rPr lang="ru-RU" sz="2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военно-патриотический клуб </a:t>
            </a:r>
            <a:r>
              <a:rPr lang="ru-RU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«Патриот» и Пост № 1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276872"/>
            <a:ext cx="4043941" cy="41044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1" t="23400" r="27950" b="23400"/>
          <a:stretch/>
        </p:blipFill>
        <p:spPr>
          <a:xfrm rot="5400000">
            <a:off x="187092" y="-34964"/>
            <a:ext cx="1352992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8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988840"/>
            <a:ext cx="8136904" cy="3648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В настоящее время ВПК «Патриот» осуществляет работу по следующим направлениям: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676275" algn="l"/>
              </a:tabLs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и несение Почетной вахты Памяти на Посту № 1 у мемориала «Огонь Вечной Славы».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676275" algn="l"/>
              </a:tabLs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и проведение занятий согласно учебно-тематического плана и графика, бесед и тематических мероприятий военно-патриотической направленности.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676275" algn="l"/>
              </a:tabLs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Проведение Уроков Мужества.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676275" algn="l"/>
              </a:tabLs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Экскурсии в краеведческий музей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Изобильненского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городского округа.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676275" algn="l"/>
              </a:tabLs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Пропаганда службы в Вооруженных Силах Российской Федерации, организация встреч членов клуба с ветеранами Великой Отечественной войны, воинами афганцами.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1" t="23400" r="27950" b="23400"/>
          <a:stretch/>
        </p:blipFill>
        <p:spPr>
          <a:xfrm rot="5400000">
            <a:off x="187092" y="-34964"/>
            <a:ext cx="1352992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73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Учебные будни</a:t>
            </a:r>
            <a:endParaRPr lang="ru-RU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557663"/>
            <a:ext cx="2448272" cy="20936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060848"/>
            <a:ext cx="2664296" cy="21602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432" b="8255"/>
          <a:stretch/>
        </p:blipFill>
        <p:spPr>
          <a:xfrm>
            <a:off x="395536" y="2132856"/>
            <a:ext cx="2376263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81657" y="2628722"/>
            <a:ext cx="2662016" cy="3184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425" y="4590510"/>
            <a:ext cx="2747797" cy="20608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1" t="23400" r="27950" b="23400"/>
          <a:stretch/>
        </p:blipFill>
        <p:spPr>
          <a:xfrm rot="5400000">
            <a:off x="187092" y="-34964"/>
            <a:ext cx="1352992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23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420888"/>
            <a:ext cx="2317700" cy="35283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916832"/>
            <a:ext cx="2771800" cy="230425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4509121"/>
            <a:ext cx="2771799" cy="21295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509121"/>
            <a:ext cx="2619115" cy="21490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916832"/>
            <a:ext cx="2502563" cy="2376264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Учебные будни</a:t>
            </a:r>
            <a:endParaRPr lang="ru-RU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1" t="23400" r="27950" b="23400"/>
          <a:stretch/>
        </p:blipFill>
        <p:spPr>
          <a:xfrm rot="5400000">
            <a:off x="187092" y="-34964"/>
            <a:ext cx="1352992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2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Встречи с ветеранами</a:t>
            </a:r>
            <a:endParaRPr lang="ru-RU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20" y="4392488"/>
            <a:ext cx="2846378" cy="23042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509120"/>
            <a:ext cx="2718438" cy="21876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19971" y="1939027"/>
            <a:ext cx="2376264" cy="24482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1" t="23400" r="27950" b="23400"/>
          <a:stretch/>
        </p:blipFill>
        <p:spPr>
          <a:xfrm rot="5400000">
            <a:off x="187092" y="-34964"/>
            <a:ext cx="1352992" cy="15121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83" y="1975031"/>
            <a:ext cx="2808312" cy="224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26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День призывника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1814409"/>
            <a:ext cx="3599892" cy="23999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084" y="1820291"/>
            <a:ext cx="3717332" cy="2394046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100" y="4437112"/>
            <a:ext cx="3599891" cy="2282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437112"/>
            <a:ext cx="3600400" cy="22825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1" t="23400" r="27950" b="23400"/>
          <a:stretch/>
        </p:blipFill>
        <p:spPr>
          <a:xfrm rot="5400000">
            <a:off x="187092" y="-34964"/>
            <a:ext cx="1352992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5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1068990">
  <a:themeElements>
    <a:clrScheme name="Тема Office 1">
      <a:dk1>
        <a:srgbClr val="000000"/>
      </a:dk1>
      <a:lt1>
        <a:srgbClr val="FFFFFF"/>
      </a:lt1>
      <a:dk2>
        <a:srgbClr val="CC0000"/>
      </a:dk2>
      <a:lt2>
        <a:srgbClr val="FFFFFF"/>
      </a:lt2>
      <a:accent1>
        <a:srgbClr val="FF0033"/>
      </a:accent1>
      <a:accent2>
        <a:srgbClr val="996633"/>
      </a:accent2>
      <a:accent3>
        <a:srgbClr val="E2AAAA"/>
      </a:accent3>
      <a:accent4>
        <a:srgbClr val="DADADA"/>
      </a:accent4>
      <a:accent5>
        <a:srgbClr val="FFAAAD"/>
      </a:accent5>
      <a:accent6>
        <a:srgbClr val="8A5C2D"/>
      </a:accent6>
      <a:hlink>
        <a:srgbClr val="CC9900"/>
      </a:hlink>
      <a:folHlink>
        <a:srgbClr val="FF6699"/>
      </a:folHlink>
    </a:clrScheme>
    <a:fontScheme name="Тема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CC0000"/>
        </a:dk2>
        <a:lt2>
          <a:srgbClr val="FFFFFF"/>
        </a:lt2>
        <a:accent1>
          <a:srgbClr val="FF0033"/>
        </a:accent1>
        <a:accent2>
          <a:srgbClr val="996633"/>
        </a:accent2>
        <a:accent3>
          <a:srgbClr val="E2AAAA"/>
        </a:accent3>
        <a:accent4>
          <a:srgbClr val="DADADA"/>
        </a:accent4>
        <a:accent5>
          <a:srgbClr val="FFAAAD"/>
        </a:accent5>
        <a:accent6>
          <a:srgbClr val="8A5C2D"/>
        </a:accent6>
        <a:hlink>
          <a:srgbClr val="CC9900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FF"/>
        </a:lt2>
        <a:accent1>
          <a:srgbClr val="FF00FF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AAFF"/>
        </a:accent5>
        <a:accent6>
          <a:srgbClr val="E70000"/>
        </a:accent6>
        <a:hlink>
          <a:srgbClr val="00FFF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DDDDDD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97979"/>
        </a:accent6>
        <a:hlink>
          <a:srgbClr val="39393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1237</TotalTime>
  <Words>255</Words>
  <Application>Microsoft Office PowerPoint</Application>
  <PresentationFormat>Экран (4:3)</PresentationFormat>
  <Paragraphs>36</Paragraphs>
  <Slides>20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Arial Black</vt:lpstr>
      <vt:lpstr>Calibri</vt:lpstr>
      <vt:lpstr>Times New Roman</vt:lpstr>
      <vt:lpstr>01068990</vt:lpstr>
      <vt:lpstr>Acrobat Document</vt:lpstr>
      <vt:lpstr>МУНИЦИПАЛЬНОЕ   БЮДЖЕТНОЕ  УЧЕРЕЖДЕНИЕ  ДОПОЛНИТЕЛЬНОГО  ОБРАЗОВАНИЯ « ЦЕНТР  ВНЕШКОЛЬНОЙ  РАБОТЫ » ИЗОБИЛЬНЕНСКОГО ГОРОДСКОГО ОКРУГА СТАВРОПОЛЬСКОГО КРАЯ</vt:lpstr>
      <vt:lpstr>ВПК «ПАТРИОТ» и ПОСТ № 1 основан 9 мая 1984 года</vt:lpstr>
      <vt:lpstr>Зажжение Вечного огня  9 мая 1984 года</vt:lpstr>
      <vt:lpstr>22 января 2002 года на митинге, посвященном освобождению г. Изобильного от фашистских захватчиков по решению районной и городской администрации, районного отдела образования, Союза молодежи Ставрополья был вновь восстановлен уже постоянно действующий военно-патриотический клуб «Патриот» и Пост № 1 </vt:lpstr>
      <vt:lpstr>Презентация PowerPoint</vt:lpstr>
      <vt:lpstr>Учебные будни</vt:lpstr>
      <vt:lpstr>Учебные будни</vt:lpstr>
      <vt:lpstr>Встречи с ветеранами</vt:lpstr>
      <vt:lpstr>День призывника</vt:lpstr>
      <vt:lpstr>Открытие военно-патриотического клуба «Дом юнармии» имени А.Л. Титенко </vt:lpstr>
      <vt:lpstr>Празднование 100-летия героя Советского Союза А.Л. Титенко</vt:lpstr>
      <vt:lpstr>Сотрудничество с музеем Истории Изобильненского городского округа </vt:lpstr>
      <vt:lpstr>Презентация PowerPoint</vt:lpstr>
      <vt:lpstr>Презентация PowerPoint</vt:lpstr>
      <vt:lpstr>Презентация PowerPoint</vt:lpstr>
      <vt:lpstr>Смотр-конкурс  Почетных караулов Поста № 1</vt:lpstr>
      <vt:lpstr>Митинг, посвященный окончанию  2-ой мировой войны</vt:lpstr>
      <vt:lpstr>Митинг, посвященный дню города Изобильного</vt:lpstr>
      <vt:lpstr>Материально-техническое обеспечение</vt:lpstr>
      <vt:lpstr>Достижения </vt:lpstr>
    </vt:vector>
  </TitlesOfParts>
  <Manager/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Admin</dc:creator>
  <cp:keywords/>
  <dc:description/>
  <cp:lastModifiedBy>Tomb</cp:lastModifiedBy>
  <cp:revision>81</cp:revision>
  <dcterms:created xsi:type="dcterms:W3CDTF">2011-01-01T22:34:45Z</dcterms:created>
  <dcterms:modified xsi:type="dcterms:W3CDTF">2021-11-22T12:28:40Z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TC010689901049</vt:lpwstr>
  </property>
</Properties>
</file>