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60" r:id="rId10"/>
    <p:sldId id="261" r:id="rId11"/>
    <p:sldId id="262" r:id="rId12"/>
    <p:sldId id="263" r:id="rId13"/>
    <p:sldId id="264" r:id="rId14"/>
    <p:sldId id="271" r:id="rId15"/>
    <p:sldId id="272" r:id="rId16"/>
    <p:sldId id="265" r:id="rId17"/>
    <p:sldId id="273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C64C544-ACD8-4209-8ED9-64D3A991214F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497A16-DDFB-450A-A265-D35E83F5D99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4C544-ACD8-4209-8ED9-64D3A991214F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97A16-DDFB-450A-A265-D35E83F5D9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4C544-ACD8-4209-8ED9-64D3A991214F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97A16-DDFB-450A-A265-D35E83F5D9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4C544-ACD8-4209-8ED9-64D3A991214F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97A16-DDFB-450A-A265-D35E83F5D9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C64C544-ACD8-4209-8ED9-64D3A991214F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497A16-DDFB-450A-A265-D35E83F5D9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4C544-ACD8-4209-8ED9-64D3A991214F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8497A16-DDFB-450A-A265-D35E83F5D9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4C544-ACD8-4209-8ED9-64D3A991214F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8497A16-DDFB-450A-A265-D35E83F5D9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4C544-ACD8-4209-8ED9-64D3A991214F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97A16-DDFB-450A-A265-D35E83F5D9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4C544-ACD8-4209-8ED9-64D3A991214F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497A16-DDFB-450A-A265-D35E83F5D9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C64C544-ACD8-4209-8ED9-64D3A991214F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497A16-DDFB-450A-A265-D35E83F5D9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C64C544-ACD8-4209-8ED9-64D3A991214F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497A16-DDFB-450A-A265-D35E83F5D9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C64C544-ACD8-4209-8ED9-64D3A991214F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8497A16-DDFB-450A-A265-D35E83F5D991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829761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Arial" pitchFamily="34" charset="0"/>
                <a:cs typeface="Arial" pitchFamily="34" charset="0"/>
              </a:rPr>
              <a:t>Сигналы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5400" dirty="0" smtClean="0">
                <a:latin typeface="Arial" pitchFamily="34" charset="0"/>
                <a:cs typeface="Arial" pitchFamily="34" charset="0"/>
              </a:rPr>
            </a:br>
            <a:r>
              <a:rPr lang="ru-RU" sz="5400" dirty="0" smtClean="0">
                <a:latin typeface="Arial" pitchFamily="34" charset="0"/>
                <a:cs typeface="Arial" pitchFamily="34" charset="0"/>
              </a:rPr>
              <a:t>регулировщика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060139"/>
            <a:ext cx="5396136" cy="227982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Выполнила: Шмидт Антонина Викторовна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методист муниципального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казенного учреждения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дополнительного образования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«Центр внешкольной работы» </a:t>
            </a:r>
          </a:p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Изобильненского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муниципального района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Ставропольского края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http://www.libkids51.ru/img/site/mladshiy/podborki/2_(1)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3040277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48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159550"/>
            <a:ext cx="8280920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Первый жест регулировщика означает, что всем машинам следует остановиться, движение запрещено.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Это предупреждающий сигнал регулировщика, как легко запомнить, приравнивается к желтому цвету светофора.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 </a:t>
            </a:r>
            <a:endParaRPr kumimoji="0" lang="ru-RU" sz="1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signaly-regulirovshhika-v-kartinkah-s-poyasneniyami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83044"/>
            <a:ext cx="5400600" cy="42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0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143054"/>
            <a:ext cx="8064896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Второй жест регулировщика – руки опущены вниз или расставлены в стороны, что означает одно и то же. Этот жест означает, что тем участникам движения, на которых смотрит регулировщик, и которые стоят за его спиной движение запрещено. Чтобы запомнить сигналы регулировщика легко и просто, скажем простым языком бывалого водителя: на грудь и спину ехать нельзя. Однако, те участники движения, которые смотрят на левое или правое плечо регулировщика могут с уверенностью двигаться вперед или направо.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 </a:t>
            </a:r>
            <a:endParaRPr kumimoji="0" lang="ru-RU" sz="1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Как запомнить жесты регулировщика - ПДД в картинках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7776864" cy="39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8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1075" y="287070"/>
            <a:ext cx="9036496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  Третий жест регулировщика – рука вытянута вперед, очень часто водителей сбивает с толку этот знак регулировщика, ПДД в картинках и с пояснениями поможет нам разобраться. Те участники движения, которые находятся позади регулировщика стоят на месте, так как мы уже знаем, что на спину регулировщика движение запрещено, но движение на грудь в этом случае, разрешается, но только влево. Тем участникам движения, которым рука регулировщика указывает направо – это шлагбаум, движение так же запрещено, а тем, которым показывает влево движение разрешено во все направления.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 </a:t>
            </a:r>
            <a:endParaRPr kumimoji="0" lang="ru-RU" sz="14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Знаки регулировщика, ПДД в картинках и с пояснениям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6886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5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188640"/>
            <a:ext cx="8280920" cy="37753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Сигналы регулировщика для пешеходов.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Первый жест регулировщика – рука поднята вверх, для пешеходов, так же как и для остальных участников движения, этот сигнал означает, что движение запрещено.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 Второй жест регулировщика – руки опущены или расставлены в стороны, для пешехода этот жест означает, что движение на спину и на грудь запрещено,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 движение «из рукава в рукав» разрешено.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 Но двигаясь по пешеходному переходу, пешеходы должны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быть предельно внимательны, так как этот же жест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разрешает движение автомобилям и трамваям.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Третий жест регулировщика – одна рука вытянута вперед, для пешеходов означает, что движение на грудь и на спину запрещено.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А так же, движение со стороны правой руки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или левой руки запрещено на том пешеходном переходе, на который смотрит регулировщик,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 в сторону которого направлена его вытянутая рука. А вот за спиной регулировщика, стоящего с вытянутой рукой вперед, переходить дорогу разрешено.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 </a:t>
            </a:r>
            <a:endParaRPr kumimoji="0" lang="ru-RU" sz="2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Сигналы и жесты регулировщика для пешеходо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4210050" cy="278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0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00.infourok.ru/images/doc/233/90073/3/hello_html_m63947a9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3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730/0000b6f7-d107e5f2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705678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18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им образом сигналы регулировщика легко и просто научитьс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80920" cy="3816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45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1.bp.blogspot.com/-UFmca9fp58g/VzauDDU-54I/AAAAAAAAT7E/7Z62PVWUcdotiICNbo3ZpXPf7RbF1IkOgCLcB/s1600/13e6-p_6BF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5"/>
            <a:ext cx="7272808" cy="4968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0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самочтоятельно сигналы регулировщика легко и просто выучить по стиха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3450"/>
            <a:ext cx="7620000" cy="499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50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znamencky-stk.nethouse.ru/static/img/0000/0005/0004/50004127.esfoy7ezr2.W66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64897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4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toinstructor.info/uploads/monthly_11_2013/post-1-0-77031600-13839095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416823" cy="5251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33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toinstructor.info/uploads/monthly_11_2013/post-1-0-60040300-13839095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488831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8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riveinstructor.ru/images/content/PDD/pdd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891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56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riveinstructor.ru/images/content/PDD/pdd/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2809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30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riveinstructor.ru/images/content/PDD/pdd/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704856" cy="472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0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ever-school.ru/images/content/PDD/pdd/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529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3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19101" y="64472"/>
            <a:ext cx="105798" cy="3282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 </a:t>
            </a:r>
            <a:endParaRPr kumimoji="0" lang="ru-RU" sz="16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ПДД - регулировщика легко запомнить, используя стишок про нег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6840760" cy="345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32657"/>
            <a:ext cx="82089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Как запомнить сигналы регулировщика — легко и просто.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Существует всего лишь три позиции, в которых может стоять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регулировщик: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 Рука поднята вверх.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 Руки опущены.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3. Рука вытянута вперед.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5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118</TotalTime>
  <Words>295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Сигналы  регулировщика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Сигналы регулировщика</dc:title>
  <dc:creator>админ</dc:creator>
  <cp:lastModifiedBy>админ</cp:lastModifiedBy>
  <cp:revision>11</cp:revision>
  <dcterms:created xsi:type="dcterms:W3CDTF">2017-02-02T06:21:33Z</dcterms:created>
  <dcterms:modified xsi:type="dcterms:W3CDTF">2017-09-05T11:45:11Z</dcterms:modified>
</cp:coreProperties>
</file>