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04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3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0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9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9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9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1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7F65DF5-268A-4E24-B66B-39444EAE1066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F8BC7CE-D58B-445C-AAF0-CF40E3366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8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534962"/>
            <a:ext cx="5328592" cy="275002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Медали Великой Отечественной войны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76864" cy="175260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Выполнил: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Афонин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Владимир Иванович, педагог дополнительного образования муниципального бюджетного учреждения дополнительного образования «Центр внешкольной работы» </a:t>
            </a:r>
          </a:p>
          <a:p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Изобильненского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городского округа Ставропольского края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88032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703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784976" cy="5472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24936" cy="61206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2.jpg"/>
          <p:cNvPicPr>
            <a:picLocks noChangeAspect="1"/>
          </p:cNvPicPr>
          <p:nvPr/>
        </p:nvPicPr>
        <p:blipFill rotWithShape="1">
          <a:blip r:embed="rId2" cstate="print"/>
          <a:srcRect l="12903" t="4348" r="4839" b="5435"/>
          <a:stretch/>
        </p:blipFill>
        <p:spPr>
          <a:xfrm>
            <a:off x="323528" y="332656"/>
            <a:ext cx="8496944" cy="61926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6632"/>
            <a:ext cx="2448271" cy="403244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Рисунок 2" descr="med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6632"/>
            <a:ext cx="3816424" cy="374441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 descr="img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16632"/>
            <a:ext cx="2232248" cy="403244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3688" y="5013176"/>
            <a:ext cx="5400600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Медали учреждены 9.06.1945 года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bcc88f84a4763e89bc9b8fd662141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2880320" cy="40324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post-6703-1281973582,8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60648"/>
            <a:ext cx="2592288" cy="40324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varschaval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0648"/>
            <a:ext cx="3096344" cy="48965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15616" y="5877272"/>
            <a:ext cx="7155744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Боевые медали учреждены 9 июня 1945 года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410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63093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Учреждена 30.09.45 г.  Награждено  1800 тыс.человек.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40960" cy="60486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1883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al-Zolotaya-Zvezda-Geroya-SS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3202"/>
            <a:ext cx="4104455" cy="36004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4151674"/>
            <a:ext cx="6192688" cy="1754326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Медаль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«Золотая Звезда»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046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Медаль  Золотая Звезда»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268760"/>
            <a:ext cx="4201791" cy="22467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Является знаком отличия лиц, удостоен-</a:t>
            </a:r>
          </a:p>
          <a:p>
            <a:r>
              <a:rPr lang="ru-RU" sz="2000" b="1" dirty="0" err="1">
                <a:latin typeface="Monotype Corsiva" pitchFamily="66" charset="0"/>
              </a:rPr>
              <a:t>н</a:t>
            </a:r>
            <a:r>
              <a:rPr lang="ru-RU" sz="2000" b="1" dirty="0" err="1" smtClean="0">
                <a:latin typeface="Monotype Corsiva" pitchFamily="66" charset="0"/>
              </a:rPr>
              <a:t>ых</a:t>
            </a:r>
            <a:r>
              <a:rPr lang="ru-RU" sz="2000" b="1" dirty="0" smtClean="0">
                <a:latin typeface="Monotype Corsiva" pitchFamily="66" charset="0"/>
              </a:rPr>
              <a:t> высшей  степени отличия СССР- </a:t>
            </a:r>
            <a:r>
              <a:rPr lang="ru-RU" sz="2000" b="1" dirty="0" err="1" smtClean="0">
                <a:latin typeface="Monotype Corsiva" pitchFamily="66" charset="0"/>
              </a:rPr>
              <a:t>зва</a:t>
            </a:r>
            <a:r>
              <a:rPr lang="ru-RU" sz="2000" b="1" dirty="0" smtClean="0">
                <a:latin typeface="Monotype Corsiva" pitchFamily="66" charset="0"/>
              </a:rPr>
              <a:t>-</a:t>
            </a:r>
          </a:p>
          <a:p>
            <a:r>
              <a:rPr lang="ru-RU" sz="2000" b="1" dirty="0" err="1">
                <a:latin typeface="Monotype Corsiva" pitchFamily="66" charset="0"/>
              </a:rPr>
              <a:t>н</a:t>
            </a:r>
            <a:r>
              <a:rPr lang="ru-RU" sz="2000" b="1" dirty="0" err="1" smtClean="0">
                <a:latin typeface="Monotype Corsiva" pitchFamily="66" charset="0"/>
              </a:rPr>
              <a:t>ия</a:t>
            </a:r>
            <a:r>
              <a:rPr lang="ru-RU" sz="2000" b="1" dirty="0" smtClean="0">
                <a:latin typeface="Monotype Corsiva" pitchFamily="66" charset="0"/>
              </a:rPr>
              <a:t>  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Героя Советского  Союза .</a:t>
            </a:r>
            <a:endParaRPr lang="ru-RU" sz="2000" b="1" dirty="0" smtClean="0">
              <a:latin typeface="Monotype Corsiva" pitchFamily="66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Учреждена 16.10.1939 г.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Идея учреждения специальной медали</a:t>
            </a:r>
          </a:p>
          <a:p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ринадлежит  Секретарю ЦК ВКП (б)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И.В. Сталину.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8980449_otva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16632"/>
            <a:ext cx="4824536" cy="468052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076056" y="332656"/>
            <a:ext cx="381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Медаль</a:t>
            </a:r>
          </a:p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«За отвагу»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3140968"/>
            <a:ext cx="3719288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Медаль «За отвагу»  была</a:t>
            </a:r>
          </a:p>
          <a:p>
            <a:r>
              <a:rPr lang="ru-RU" sz="2400" b="1" dirty="0" smtClean="0">
                <a:latin typeface="Monotype Corsiva" pitchFamily="66" charset="0"/>
              </a:rPr>
              <a:t>Учреждена Указом </a:t>
            </a:r>
            <a:r>
              <a:rPr lang="ru-RU" sz="2400" b="1" dirty="0" err="1" smtClean="0">
                <a:latin typeface="Monotype Corsiva" pitchFamily="66" charset="0"/>
              </a:rPr>
              <a:t>Прези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r>
              <a:rPr lang="ru-RU" sz="2400" b="1" dirty="0" err="1">
                <a:latin typeface="Monotype Corsiva" pitchFamily="66" charset="0"/>
              </a:rPr>
              <a:t>д</a:t>
            </a:r>
            <a:r>
              <a:rPr lang="ru-RU" sz="2400" b="1" dirty="0" err="1" smtClean="0">
                <a:latin typeface="Monotype Corsiva" pitchFamily="66" charset="0"/>
              </a:rPr>
              <a:t>иума</a:t>
            </a:r>
            <a:r>
              <a:rPr lang="ru-RU" sz="2400" b="1" dirty="0" smtClean="0">
                <a:latin typeface="Monotype Corsiva" pitchFamily="66" charset="0"/>
              </a:rPr>
              <a:t> ВС СССР от 17.10.38г.</a:t>
            </a:r>
          </a:p>
          <a:p>
            <a:r>
              <a:rPr lang="ru-RU" sz="2400" b="1" dirty="0">
                <a:latin typeface="Monotype Corsiva" pitchFamily="66" charset="0"/>
              </a:rPr>
              <a:t>д</a:t>
            </a:r>
            <a:r>
              <a:rPr lang="ru-RU" sz="2400" b="1" dirty="0" smtClean="0">
                <a:latin typeface="Monotype Corsiva" pitchFamily="66" charset="0"/>
              </a:rPr>
              <a:t>ля награждения  за личное</a:t>
            </a:r>
          </a:p>
          <a:p>
            <a:r>
              <a:rPr lang="ru-RU" sz="2400" b="1" dirty="0">
                <a:latin typeface="Monotype Corsiva" pitchFamily="66" charset="0"/>
              </a:rPr>
              <a:t>м</a:t>
            </a:r>
            <a:r>
              <a:rPr lang="ru-RU" sz="2400" b="1" dirty="0" smtClean="0">
                <a:latin typeface="Monotype Corsiva" pitchFamily="66" charset="0"/>
              </a:rPr>
              <a:t>ужество  и отвагу, проявлен-</a:t>
            </a:r>
          </a:p>
          <a:p>
            <a:r>
              <a:rPr lang="ru-RU" sz="2400" b="1" dirty="0" err="1">
                <a:latin typeface="Monotype Corsiva" pitchFamily="66" charset="0"/>
              </a:rPr>
              <a:t>н</a:t>
            </a:r>
            <a:r>
              <a:rPr lang="ru-RU" sz="2400" b="1" dirty="0" err="1" smtClean="0">
                <a:latin typeface="Monotype Corsiva" pitchFamily="66" charset="0"/>
              </a:rPr>
              <a:t>ые</a:t>
            </a:r>
            <a:r>
              <a:rPr lang="ru-RU" sz="2400" b="1" dirty="0" smtClean="0">
                <a:latin typeface="Monotype Corsiva" pitchFamily="66" charset="0"/>
              </a:rPr>
              <a:t> при защите Отечества и</a:t>
            </a:r>
          </a:p>
          <a:p>
            <a:r>
              <a:rPr lang="ru-RU" sz="2400" b="1" dirty="0">
                <a:latin typeface="Monotype Corsiva" pitchFamily="66" charset="0"/>
              </a:rPr>
              <a:t>и</a:t>
            </a:r>
            <a:r>
              <a:rPr lang="ru-RU" sz="2400" b="1" dirty="0" smtClean="0">
                <a:latin typeface="Monotype Corsiva" pitchFamily="66" charset="0"/>
              </a:rPr>
              <a:t>сполнении  воинского  долга.</a:t>
            </a: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17232"/>
            <a:ext cx="4522392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Медаль «За отвагу» – высшая медаль</a:t>
            </a:r>
          </a:p>
          <a:p>
            <a:r>
              <a:rPr lang="ru-RU" sz="2400" b="1" dirty="0">
                <a:latin typeface="Monotype Corsiva" pitchFamily="66" charset="0"/>
              </a:rPr>
              <a:t>в</a:t>
            </a:r>
            <a:r>
              <a:rPr lang="ru-RU" sz="2400" b="1" dirty="0" smtClean="0">
                <a:latin typeface="Monotype Corsiva" pitchFamily="66" charset="0"/>
              </a:rPr>
              <a:t> наградной системе СССР.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077933_naximov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6552728" cy="44644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4941168"/>
            <a:ext cx="76328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Медали Ушакова и Нахимова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908720"/>
            <a:ext cx="223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Медаль Ушакова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1628800"/>
            <a:ext cx="2436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Медаль Нахимова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708920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Учреждены</a:t>
            </a:r>
          </a:p>
          <a:p>
            <a:r>
              <a:rPr lang="ru-RU" sz="2400" b="1" dirty="0">
                <a:latin typeface="Monotype Corsiva" pitchFamily="66" charset="0"/>
              </a:rPr>
              <a:t>о</a:t>
            </a:r>
            <a:r>
              <a:rPr lang="ru-RU" sz="2400" b="1" dirty="0" smtClean="0">
                <a:latin typeface="Monotype Corsiva" pitchFamily="66" charset="0"/>
              </a:rPr>
              <a:t>т  3.03.44 г.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_boevye_zaslugi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256584" cy="48245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8820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Медаль За боевые заслуги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48680"/>
            <a:ext cx="33265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Медаль</a:t>
            </a:r>
          </a:p>
          <a:p>
            <a:r>
              <a:rPr lang="ru-RU" sz="2400" b="1" dirty="0" smtClean="0">
                <a:latin typeface="Monotype Corsiva" pitchFamily="66" charset="0"/>
              </a:rPr>
              <a:t>«За боевые  заслуги»</a:t>
            </a:r>
          </a:p>
          <a:p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Учреждена  17.10.1938 г.</a:t>
            </a:r>
          </a:p>
          <a:p>
            <a:r>
              <a:rPr lang="ru-RU" sz="2400" b="1" dirty="0" smtClean="0">
                <a:latin typeface="Monotype Corsiva" pitchFamily="66" charset="0"/>
              </a:rPr>
              <a:t>Первая боевая медаль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наградной системе СССР.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al-Partizanu-Otechestvennoj-vojny--380x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4752528" cy="3888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3651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1- степень                2- степень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836712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Учреждена 2.02.1943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6928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Медаль «Партизану Отечественной войны»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a796c62edd51cc9f638dd68e571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16632"/>
            <a:ext cx="2160239" cy="374441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Рисунок 3" descr="Medal-Za-oboronu-Leningrada--186x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6632"/>
            <a:ext cx="2088232" cy="374441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mulyazh-medali-za-oboronu-stalingrada-05.1600x1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4248472" cy="237626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8" name="Рисунок 7" descr="odessa_dvustoronnyaya-78fe7418bfb67d2c9c4d56f949388e6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60648"/>
            <a:ext cx="4184538" cy="345638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536" y="4869160"/>
            <a:ext cx="1513556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2.02.1943 г.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-оборону-Москв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7056"/>
            <a:ext cx="8784976" cy="597025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87824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Учреждена 1-мая  1944 года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218</TotalTime>
  <Words>202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Corbel</vt:lpstr>
      <vt:lpstr>Monotype Corsiva</vt:lpstr>
      <vt:lpstr>Базис</vt:lpstr>
      <vt:lpstr>Медали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Tomb</cp:lastModifiedBy>
  <cp:revision>24</cp:revision>
  <dcterms:created xsi:type="dcterms:W3CDTF">2019-01-16T16:22:40Z</dcterms:created>
  <dcterms:modified xsi:type="dcterms:W3CDTF">2020-11-05T06:51:48Z</dcterms:modified>
</cp:coreProperties>
</file>