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D9EC"/>
    <a:srgbClr val="098D1F"/>
    <a:srgbClr val="1CF03F"/>
    <a:srgbClr val="FF33CC"/>
    <a:srgbClr val="3399FF"/>
    <a:srgbClr val="FFFF00"/>
    <a:srgbClr val="B8B400"/>
    <a:srgbClr val="0FA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71511AF-9D70-4B9D-996F-3B551D7E8B7B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88A0A71-30DA-4559-8B29-F82AF92A4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256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2F9E2-EF7A-496C-A5E1-722EAA7BBCAE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9099-7A63-4B8D-A912-1BE8824EB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4F7C-9DC2-4073-B1EE-613424B73929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EF1F2-211D-43D3-A2C1-FC9452191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2D4F4-E902-4BC7-9FF9-24F39A519B5F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006CD-A865-4BF3-B6D4-92D826BB7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4B790-5136-4FD9-B4C7-335CD367E244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57616-3127-4B6C-B69C-00F4BC5FF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9C336-FB6C-4884-BF35-59E2F2544BFF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74437-282F-4EC6-AC07-FE571F961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B76C-967F-4B82-9CD4-8FE892D379F8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DD5E3-509A-4E7D-9A9A-C3612A30B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3F44F-1A2F-45E6-9ED9-709D5BA6DEB7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D658-097D-483E-872D-E8601E16C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74AF-299A-4007-8EF8-C9BA6105CB80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A7FCC-6FE2-4DE2-B1AC-8F1AA310B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ABA09-728E-4ED6-980F-F2D81A2DB112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235C-0177-462E-8CE1-E151DDA11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683657-58A9-47EE-BEA5-7B6BE04FBAC1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077EF8-3AFF-4760-A9D3-EE176402C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  <p:sldLayoutId id="2147483649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«История </a:t>
            </a:r>
            <a:r>
              <a:rPr lang="ru-RU" dirty="0" smtClean="0"/>
              <a:t>скоморошества в </a:t>
            </a:r>
            <a:r>
              <a:rPr lang="ru-RU" smtClean="0"/>
              <a:t>Древней Руси»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357562"/>
            <a:ext cx="8378674" cy="1752600"/>
          </a:xfrm>
        </p:spPr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Педагог дополнительного образования</a:t>
            </a:r>
          </a:p>
          <a:p>
            <a:r>
              <a:rPr lang="ru-RU" dirty="0" smtClean="0"/>
              <a:t>МБУДО «ЦВР» ИМОСК</a:t>
            </a:r>
          </a:p>
          <a:p>
            <a:r>
              <a:rPr lang="ru-RU" dirty="0" smtClean="0"/>
              <a:t>Мартыненко А.Е.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0" y="4495800"/>
            <a:ext cx="72390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rgbClr val="3399FF"/>
                </a:solidFill>
              </a:rPr>
              <a:t>Скоморохи</a:t>
            </a:r>
            <a:r>
              <a:rPr lang="uk-UA" sz="2800" b="1" smtClean="0">
                <a:solidFill>
                  <a:srgbClr val="3399FF"/>
                </a:solidFill>
              </a:rPr>
              <a:t> -</a:t>
            </a:r>
            <a:r>
              <a:rPr lang="ru-RU" sz="2800" smtClean="0">
                <a:solidFill>
                  <a:srgbClr val="3399FF"/>
                </a:solidFill>
              </a:rPr>
              <a:t> русские средневековые актёры, бывшие одновременно певцами, плясунами, музыкантами и авторами большинства исполнявшихся ими словесно-музыкальных и драматических произведений.</a:t>
            </a:r>
          </a:p>
        </p:txBody>
      </p:sp>
      <p:pic>
        <p:nvPicPr>
          <p:cNvPr id="14340" name="Picture 4" descr="fb5599be489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768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h073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316663"/>
            <a:ext cx="270510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333 0.01112 L -6.66667E-6 7.40741E-6 " pathEditMode="relative" ptsTypes="AA">
                                      <p:cBhvr>
                                        <p:cTn id="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F66616"/>
                </a:solidFill>
              </a:rPr>
              <a:t>Бродили скоморохи по Руси, потешали народ своим искусством. Их знали в Киевской Руси, Владимире, в Московском княжестве, в землях Новгородских - от берегов Днепра-реки до Студеного моря (Ледовитого океана). Они плясали, пели веселые потешные песни, играли на гуслях и домрах, деревянных ложках и бубнах, на дудках, волынках и похожем на скрипку гудке.</a:t>
            </a:r>
          </a:p>
        </p:txBody>
      </p:sp>
      <p:pic>
        <p:nvPicPr>
          <p:cNvPr id="15367" name="Picture 7" descr="gusl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24073">
            <a:off x="234950" y="2606675"/>
            <a:ext cx="388620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dom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8033">
            <a:off x="1143000" y="4267200"/>
            <a:ext cx="2947988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compl_juni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80952">
            <a:off x="4419600" y="236220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2" descr="sm35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929313"/>
            <a:ext cx="9906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4191000" cy="68580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98D1F"/>
                </a:solidFill>
              </a:rPr>
              <a:t>Со временем искусство скоморохов стало более сложным и разнообразным. Кроме скоморохов, которые играли, пели и плясали, появились скоморохи актеры, акробаты, жонглеры, скоморохи с дрессированными животными, появился кукольный театр.</a:t>
            </a:r>
            <a:r>
              <a:rPr lang="ru-RU" sz="2800" smtClean="0">
                <a:solidFill>
                  <a:srgbClr val="1CF03F"/>
                </a:solidFill>
              </a:rPr>
              <a:t> </a:t>
            </a:r>
          </a:p>
        </p:txBody>
      </p:sp>
      <p:pic>
        <p:nvPicPr>
          <p:cNvPr id="17413" name="Picture 5" descr="image_big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28575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image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28670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klown4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352800"/>
            <a:ext cx="1752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B8B400"/>
                </a:solidFill>
              </a:rPr>
              <a:t>Чем веселей было искусство скоморохов, чем больше высмеивали они князей, дьяков, бояр и попов, тем сильнее становились гонения на "веселых молодцов". По городам, деревням и селам рассылались указы - гнать скоморохов, бить их батогами, не позволять народу смотреть на "бесовские игрища". </a:t>
            </a:r>
          </a:p>
        </p:txBody>
      </p:sp>
      <p:pic>
        <p:nvPicPr>
          <p:cNvPr id="18438" name="Picture 6" descr="balad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5284">
            <a:off x="4648200" y="3333750"/>
            <a:ext cx="44958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sm56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913438"/>
            <a:ext cx="3276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sm69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53125"/>
            <a:ext cx="1447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9" descr="sm54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352800"/>
            <a:ext cx="25146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sm54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514600"/>
            <a:ext cx="94773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0" y="4876800"/>
            <a:ext cx="9144000" cy="2819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>
                <a:solidFill>
                  <a:srgbClr val="3399FF"/>
                </a:solidFill>
              </a:rPr>
              <a:t>Народное искусство скоморохов в измененном виде живет полной жизнью в наши дни: кукольные театры, цирк с его акробатами, жонглерами и дрессированными животными, эстрадные концерты с их меткими частушками и песнями, оркестры и ансамбли русских народных инструментов развились в отдельные большие области из разнообразного веселого искусства скоморохов. </a:t>
            </a:r>
          </a:p>
        </p:txBody>
      </p:sp>
      <p:pic>
        <p:nvPicPr>
          <p:cNvPr id="19461" name="Picture 5" descr="skomorohi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50486">
            <a:off x="-609600" y="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36d6a8202c56cd690797c2d4d5cd6d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9325">
            <a:off x="1371600" y="1066800"/>
            <a:ext cx="4191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2" name="Picture 36" descr="cirk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813" y="0"/>
            <a:ext cx="4421187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3" name="Picture 37" descr="circus_zo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471438">
            <a:off x="5826173" y="2551059"/>
            <a:ext cx="2698234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5000636"/>
            <a:ext cx="8229600" cy="1125527"/>
          </a:xfrm>
        </p:spPr>
        <p:txBody>
          <a:bodyPr/>
          <a:lstStyle/>
          <a:p>
            <a:pPr>
              <a:buNone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omorohi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skomorohi</Template>
  <TotalTime>0</TotalTime>
  <Words>251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Segoe Script</vt:lpstr>
      <vt:lpstr>Segoe UI</vt:lpstr>
      <vt:lpstr>skomorohi</vt:lpstr>
      <vt:lpstr>«История скоморошества в Древней Руси»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2011-01-26T18:19:52Z</dcterms:created>
  <dcterms:modified xsi:type="dcterms:W3CDTF">2024-09-16T13:23:57Z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TC103516779990</vt:lpwstr>
  </property>
</Properties>
</file>