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6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680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240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616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019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803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994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802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884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53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017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500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30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music-shool.narod.ru/Img_005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08720"/>
            <a:ext cx="9144000" cy="5949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956" y="-86140"/>
            <a:ext cx="8229600" cy="1008112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Длительности  нот.</a:t>
            </a:r>
            <a:endParaRPr lang="ru-RU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1484784"/>
            <a:ext cx="63405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Длина  звука  записывается</a:t>
            </a:r>
          </a:p>
          <a:p>
            <a:r>
              <a:rPr lang="ru-RU" sz="40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разными  длительностями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1026" name="Picture 2" descr="http://www.7not.ru/theory/images/03_0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4188474"/>
            <a:ext cx="9324528" cy="190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75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  <p:sndAc>
          <p:stSnd>
            <p:snd r:embed="rId2" name="chimes.wav"/>
          </p:stSnd>
        </p:sndAc>
      </p:transition>
    </mc:Choice>
    <mc:Fallback xmlns="">
      <p:transition spd="slow" advClick="0" advTm="0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4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000"/>
                            </p:stCondLst>
                            <p:childTnLst>
                              <p:par>
                                <p:cTn id="3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3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media.jamnews.ir/Original/1392/05/07/IMG1419048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32856"/>
            <a:ext cx="5059680" cy="464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772400" cy="1470025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Перед  нами  целое  яблоко   </a:t>
            </a:r>
            <a:endParaRPr lang="ru-RU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1412776"/>
            <a:ext cx="6400800" cy="864096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Оно  похоже  на  целую  ноту.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" name="Рисунок 4" descr="http://www.symbols.com/gi.php?type=1&amp;id=26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2770" y="2276872"/>
            <a:ext cx="4761230" cy="2371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590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  <p:sndAc>
          <p:stSnd>
            <p:snd r:embed="rId2" name="chimes.wav"/>
          </p:stSnd>
        </p:sndAc>
      </p:transition>
    </mc:Choice>
    <mc:Fallback xmlns="">
      <p:transition spd="slow" advClick="0" advTm="0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Поделим  целое  яблоко  пополам.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1222" y="1484784"/>
            <a:ext cx="8229600" cy="5760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n>
                  <a:solidFill>
                    <a:schemeClr val="accent1"/>
                  </a:solidFill>
                </a:ln>
              </a:rPr>
              <a:t>Получим  две  половинные  ноты.</a:t>
            </a:r>
            <a:endParaRPr lang="ru-RU" dirty="0">
              <a:ln>
                <a:solidFill>
                  <a:schemeClr val="accent1"/>
                </a:solidFill>
              </a:ln>
            </a:endParaRPr>
          </a:p>
        </p:txBody>
      </p:sp>
      <p:pic>
        <p:nvPicPr>
          <p:cNvPr id="5" name="Рисунок 4" descr="http://www.vegetar.hu/mailimage/November%207/alma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912"/>
            <a:ext cx="5940152" cy="4188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www.fotosnova.ru/gallery/Fons/AnNat_Nota_kopi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395423"/>
            <a:ext cx="1509944" cy="222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fotosnova.ru/gallery/Fons/AnNat_Nota_kopi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448" y="2420888"/>
            <a:ext cx="1509944" cy="222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http://s020.radikal.ru/i723/1306/f2/a521d2584661.jpg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2382374"/>
            <a:ext cx="9144000" cy="391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1281674"/>
      </p:ext>
    </p:extLst>
  </p:cSld>
  <p:clrMapOvr>
    <a:masterClrMapping/>
  </p:clrMapOvr>
  <p:transition spd="slow" advClick="0" advTm="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tancor.ru/cms/files/photosfiles/2238/2292243_image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08520" y="1700808"/>
            <a:ext cx="9252519" cy="532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/>
          <a:lstStyle/>
          <a:p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 вот  и  четверти!</a:t>
            </a:r>
            <a:endParaRPr lang="ru-RU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57606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ln>
                  <a:solidFill>
                    <a:schemeClr val="accent2"/>
                  </a:solidFill>
                </a:ln>
              </a:rPr>
              <a:t>Это  наши  четвертные  ноты.</a:t>
            </a:r>
            <a:endParaRPr lang="ru-RU" dirty="0">
              <a:ln>
                <a:solidFill>
                  <a:schemeClr val="accent2"/>
                </a:solidFill>
              </a:ln>
            </a:endParaRPr>
          </a:p>
        </p:txBody>
      </p:sp>
      <p:pic>
        <p:nvPicPr>
          <p:cNvPr id="6" name="Picture 2" descr="http://www.fotosnova.ru/gallery/Fons/AnNat_Nota_%28kopiya%29_kopiy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818" y="2708916"/>
            <a:ext cx="1432254" cy="257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fotosnova.ru/gallery/Fons/AnNat_Nota_%28kopiya%29_kopiy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08919"/>
            <a:ext cx="1432254" cy="257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fotosnova.ru/gallery/Fons/AnNat_Nota_%28kopiya%29_kopiy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708918"/>
            <a:ext cx="1432254" cy="257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fotosnova.ru/gallery/Fons/AnNat_Nota_%28kopiya%29_kopiy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1745" y="2708917"/>
            <a:ext cx="1432254" cy="257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Овал 11"/>
          <p:cNvSpPr/>
          <p:nvPr/>
        </p:nvSpPr>
        <p:spPr>
          <a:xfrm>
            <a:off x="323528" y="3739412"/>
            <a:ext cx="2232248" cy="1266056"/>
          </a:xfrm>
          <a:prstGeom prst="ellips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Равно 13"/>
          <p:cNvSpPr/>
          <p:nvPr/>
        </p:nvSpPr>
        <p:spPr>
          <a:xfrm>
            <a:off x="2636435" y="4040544"/>
            <a:ext cx="1295400" cy="895350"/>
          </a:xfrm>
          <a:prstGeom prst="mathEqual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01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0">
        <p14:glitter pattern="hexago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8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3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000"/>
                            </p:stCondLst>
                            <p:childTnLst>
                              <p:par>
                                <p:cTn id="4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000"/>
                            </p:stCondLst>
                            <p:childTnLst>
                              <p:par>
                                <p:cTn id="6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0"/>
                            </p:stCondLst>
                            <p:childTnLst>
                              <p:par>
                                <p:cTn id="8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7000"/>
                            </p:stCondLst>
                            <p:childTnLst>
                              <p:par>
                                <p:cTn id="9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  <p:bldP spid="12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Поделим  четверти – получим  восьмые.</a:t>
            </a:r>
            <a:endParaRPr lang="ru-RU" sz="4000" b="1" i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 descr="http://st1.pressfoto.ru/2011.06/67512578008f34b0474af716a1137f6ff435ff59bf_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6" y="2204864"/>
            <a:ext cx="6872740" cy="453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downsc.com/vector_pic/shiliang_iecool/21/10/b_img/12072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556792"/>
            <a:ext cx="2514605" cy="2199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587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3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927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Схема  длительностей. </a:t>
            </a:r>
            <a:endParaRPr lang="ru-RU" b="1" dirty="0">
              <a:ln w="18000">
                <a:solidFill>
                  <a:schemeClr val="accent2"/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Объект 4" descr="http://www.igdb.co.uk/pages/music-theory-lessons/images/note-duration-relationship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1484784"/>
            <a:ext cx="6624736" cy="259228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-24273" y="4869160"/>
            <a:ext cx="9144000" cy="19888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45720" indent="0">
              <a:buNone/>
            </a:pPr>
            <a:r>
              <a:rPr lang="ru-RU" sz="4000" b="1" dirty="0" smtClean="0">
                <a:ln w="12700">
                  <a:solidFill>
                    <a:schemeClr val="tx2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</a:p>
          <a:p>
            <a:pPr marL="45720" indent="0">
              <a:buNone/>
            </a:pPr>
            <a:r>
              <a:rPr lang="ru-RU" sz="4000" b="1" dirty="0" smtClean="0">
                <a:ln w="12700">
                  <a:solidFill>
                    <a:schemeClr val="tx2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Презентацию  подготовила</a:t>
            </a:r>
          </a:p>
          <a:p>
            <a:pPr marL="45720" indent="0">
              <a:buNone/>
            </a:pPr>
            <a:r>
              <a:rPr lang="ru-RU" sz="2400" i="1" dirty="0" smtClean="0"/>
              <a:t>педагог дополнительного образования </a:t>
            </a:r>
            <a:endParaRPr lang="ru-RU" sz="2400" i="1" dirty="0" smtClean="0"/>
          </a:p>
          <a:p>
            <a:pPr marL="45720" indent="0">
              <a:buNone/>
            </a:pPr>
            <a:r>
              <a:rPr lang="ru-RU" sz="3200" i="1" dirty="0" smtClean="0"/>
              <a:t>Мартыненко А.Е.</a:t>
            </a:r>
            <a:endParaRPr lang="ru-RU" sz="3200" i="1" dirty="0" smtClean="0"/>
          </a:p>
          <a:p>
            <a:pPr algn="ctr"/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028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</TotalTime>
  <Words>58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Длительности  нот.</vt:lpstr>
      <vt:lpstr>Перед  нами  целое  яблоко   </vt:lpstr>
      <vt:lpstr>Поделим  целое  яблоко  пополам.</vt:lpstr>
      <vt:lpstr>А вот  и  четверти!</vt:lpstr>
      <vt:lpstr>Поделим  четверти – получим  восьмые.</vt:lpstr>
      <vt:lpstr>Схема  длительностей.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Длительности  нот.</dc:title>
  <cp:lastModifiedBy>алена мартыненко</cp:lastModifiedBy>
  <cp:revision>17</cp:revision>
  <dcterms:modified xsi:type="dcterms:W3CDTF">2024-09-16T13:20:00Z</dcterms:modified>
</cp:coreProperties>
</file>