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0" r:id="rId4"/>
    <p:sldId id="261" r:id="rId5"/>
    <p:sldId id="272" r:id="rId6"/>
    <p:sldId id="271" r:id="rId7"/>
    <p:sldId id="262" r:id="rId8"/>
    <p:sldId id="257" r:id="rId9"/>
    <p:sldId id="258" r:id="rId10"/>
    <p:sldId id="264" r:id="rId11"/>
    <p:sldId id="267" r:id="rId12"/>
    <p:sldId id="268" r:id="rId13"/>
    <p:sldId id="269" r:id="rId14"/>
    <p:sldId id="259" r:id="rId15"/>
    <p:sldId id="274" r:id="rId16"/>
    <p:sldId id="266" r:id="rId17"/>
    <p:sldId id="263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6BFA139-4242-40D8-AD43-13DCBF957BFA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2780928"/>
            <a:ext cx="6155010" cy="1470025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 Black" pitchFamily="34" charset="0"/>
              </a:rPr>
              <a:t>Этапы разработки </a:t>
            </a:r>
            <a:br>
              <a:rPr lang="ru-RU" sz="3600" dirty="0" smtClean="0">
                <a:latin typeface="Arial Black" pitchFamily="34" charset="0"/>
              </a:rPr>
            </a:br>
            <a:r>
              <a:rPr lang="ru-RU" sz="3600" dirty="0" smtClean="0">
                <a:latin typeface="Arial Black" pitchFamily="34" charset="0"/>
              </a:rPr>
              <a:t>социального проекта</a:t>
            </a:r>
            <a:endParaRPr lang="ru-RU" sz="3600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4653136"/>
            <a:ext cx="4282802" cy="1296144"/>
          </a:xfrm>
        </p:spPr>
        <p:txBody>
          <a:bodyPr>
            <a:normAutofit/>
          </a:bodyPr>
          <a:lstStyle/>
          <a:p>
            <a:r>
              <a:rPr lang="ru-RU" dirty="0" smtClean="0"/>
              <a:t>Шмидт Антонина Викторовна методист МКУДО «Центр внешкольной работы» ИМРСК</a:t>
            </a:r>
            <a:endParaRPr lang="ru-RU" dirty="0"/>
          </a:p>
        </p:txBody>
      </p:sp>
      <p:pic>
        <p:nvPicPr>
          <p:cNvPr id="4" name="Рисунок 3" descr="http://alchmk.at.ua/metod-kopilka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0648"/>
            <a:ext cx="2914650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1356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llyslide.com/thumbs/e4c6c7c6852924f1d82d3e6bdfc6d4f0/img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7632848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863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igslide.ru/images/19/18420/960/img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560839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3298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myshared.ru/4/120812/slide_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560840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0821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myshared.ru/4/120812/slide_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272808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468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igslide.ru/images/19/18420/960/img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7704856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2187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myshared.ru/4/120812/slide_1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848872" cy="5256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www.school619.ru/assets/images/news/2016-12/%D0%BA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93096"/>
            <a:ext cx="2780159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8951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myshared.ru/4/120812/slide_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7704855" cy="5472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5400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igslide.ru/images/19/18420/960/img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632848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462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igslide.ru/images/19/18420/960/img1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7776864" cy="54726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727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ages.myshared.ru/4/120812/slide_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7" y="404664"/>
            <a:ext cx="4392488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mages.myshared.ru/4/120812/slide_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957" y="2780928"/>
            <a:ext cx="4392488" cy="338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vgae.ru/uploads/posts/2015-04/1428402066_kollekciya-ide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77528"/>
            <a:ext cx="2961373" cy="220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8867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900igr.net/datas/pedagogika/Sotsialnye-proekty/0007-007-Tipologija-proekt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7"/>
            <a:ext cx="8064895" cy="568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93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hkolageo.ru/mpakard/%D0%9F%D1%80%D0%BE%D0%B5%D0%BA%D1%82%D0%BD%D0%BE%D0%B5+%D0%BE%D0%B1%D1%83%D1%87%D0%B5%D0%BD%D0%B8%D0%B5+%E2%80%93+%D0%BF%D0%B5%D0%B4%D0%B0%D0%B3%D0%BE%D0%B3%D0%B8%D1%87%D0%B5%D1%81%D0%BA%D0%B0%D1%8F+%D1%82%D0%B5%D1%85%D0%BD%D0%BE%D0%BB%D0%BE%D0%B3%D0%B8%D1%8F+XXI+%D0%B2%D0%B5%D0%BA%D0%B0d/img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88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filling-form.ru/pars_docs/refs/5/4576/4576_html_m2814058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064895" cy="518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851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313/312558/img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560840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752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myshared.ru/4/185690/slide_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7776864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8704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ypresentation.ru/documents/67bf2ce674c52b8c54c89efa5187dcc2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64190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488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slide.ru/images/8/14189/389/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20080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608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127</TotalTime>
  <Words>13</Words>
  <Application>Microsoft Office PowerPoint</Application>
  <PresentationFormat>Экран (4:3)</PresentationFormat>
  <Paragraphs>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Этапы разработки  социального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11</cp:revision>
  <dcterms:created xsi:type="dcterms:W3CDTF">2017-02-02T10:43:48Z</dcterms:created>
  <dcterms:modified xsi:type="dcterms:W3CDTF">2017-03-20T08:33:20Z</dcterms:modified>
</cp:coreProperties>
</file>