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0" r:id="rId4"/>
    <p:sldId id="261" r:id="rId5"/>
    <p:sldId id="272" r:id="rId6"/>
    <p:sldId id="271" r:id="rId7"/>
    <p:sldId id="262" r:id="rId8"/>
    <p:sldId id="257" r:id="rId9"/>
    <p:sldId id="258" r:id="rId10"/>
    <p:sldId id="264" r:id="rId11"/>
    <p:sldId id="267" r:id="rId12"/>
    <p:sldId id="268" r:id="rId13"/>
    <p:sldId id="269" r:id="rId14"/>
    <p:sldId id="259" r:id="rId15"/>
    <p:sldId id="274" r:id="rId16"/>
    <p:sldId id="266" r:id="rId17"/>
    <p:sldId id="263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BFA139-4242-40D8-AD43-13DCBF957BF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E8EB08-9DAA-4123-8437-0124C9563A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780928"/>
            <a:ext cx="6155010" cy="147002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Этапы разработки 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социального проекта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653136"/>
            <a:ext cx="4282802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Шмидт Антонина Викторовна методист МКУДО «Центр внешкольной работы» ИМРСК</a:t>
            </a:r>
            <a:endParaRPr lang="ru-RU" dirty="0"/>
          </a:p>
        </p:txBody>
      </p:sp>
      <p:pic>
        <p:nvPicPr>
          <p:cNvPr id="4" name="Рисунок 3" descr="http://alchmk.at.ua/metod-kopilka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91465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35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llyslide.com/thumbs/e4c6c7c6852924f1d82d3e6bdfc6d4f0/img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63284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6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slide.ru/images/19/18420/960/img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560839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9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120812/slide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56084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82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120812/slide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27280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46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slide.ru/images/19/18420/960/img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704856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18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120812/slide_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848872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school619.ru/assets/images/news/2016-12/%D0%B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2780159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95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120812/slide_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04855" cy="547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40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slide.ru/images/19/18420/960/img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632848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6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slide.ru/images/19/18420/960/img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776864" cy="547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72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myshared.ru/4/120812/slide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7" y="404664"/>
            <a:ext cx="439248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ages.myshared.ru/4/120812/slide_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57" y="2780928"/>
            <a:ext cx="439248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vgae.ru/uploads/posts/2015-04/1428402066_kollekciya-ide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7528"/>
            <a:ext cx="2961373" cy="220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86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s/pedagogika/Sotsialnye-proekty/0007-007-Tipologija-proek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7"/>
            <a:ext cx="8064895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3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kolageo.ru/mpakard/%D0%9F%D1%80%D0%BE%D0%B5%D0%BA%D1%82%D0%BD%D0%BE%D0%B5+%D0%BE%D0%B1%D1%83%D1%87%D0%B5%D0%BD%D0%B8%D0%B5+%E2%80%93+%D0%BF%D0%B5%D0%B4%D0%B0%D0%B3%D0%BE%D0%B3%D0%B8%D1%87%D0%B5%D1%81%D0%BA%D0%B0%D1%8F+%D1%82%D0%B5%D1%85%D0%BD%D0%BE%D0%BB%D0%BE%D0%B3%D0%B8%D1%8F+XXI+%D0%B2%D0%B5%D0%BA%D0%B0d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illing-form.ru/pars_docs/refs/5/4576/4576_html_m2814058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064895" cy="51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51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313/312558/img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56084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52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185690/slide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77686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70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67bf2ce674c52b8c54c89efa5187dcc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419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8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lide.ru/images/8/14189/38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008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08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13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Этапы разработки  социального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11</cp:revision>
  <dcterms:created xsi:type="dcterms:W3CDTF">2017-02-02T10:43:48Z</dcterms:created>
  <dcterms:modified xsi:type="dcterms:W3CDTF">2017-03-20T08:33:20Z</dcterms:modified>
</cp:coreProperties>
</file>